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71" r:id="rId5"/>
    <p:sldId id="456" r:id="rId6"/>
    <p:sldId id="474" r:id="rId7"/>
    <p:sldId id="475" r:id="rId8"/>
    <p:sldId id="457" r:id="rId9"/>
    <p:sldId id="448" r:id="rId10"/>
    <p:sldId id="472" r:id="rId11"/>
    <p:sldId id="503" r:id="rId12"/>
    <p:sldId id="504" r:id="rId13"/>
    <p:sldId id="495" r:id="rId14"/>
    <p:sldId id="496" r:id="rId15"/>
    <p:sldId id="497" r:id="rId16"/>
    <p:sldId id="498" r:id="rId17"/>
    <p:sldId id="499" r:id="rId18"/>
    <p:sldId id="502" r:id="rId19"/>
    <p:sldId id="476" r:id="rId20"/>
    <p:sldId id="477" r:id="rId21"/>
    <p:sldId id="507" r:id="rId22"/>
    <p:sldId id="461" r:id="rId23"/>
    <p:sldId id="501" r:id="rId24"/>
    <p:sldId id="487" r:id="rId25"/>
    <p:sldId id="462" r:id="rId26"/>
    <p:sldId id="506" r:id="rId27"/>
    <p:sldId id="482" r:id="rId28"/>
    <p:sldId id="485" r:id="rId29"/>
    <p:sldId id="490" r:id="rId30"/>
    <p:sldId id="505" r:id="rId31"/>
    <p:sldId id="470" r:id="rId32"/>
    <p:sldId id="471" r:id="rId33"/>
  </p:sldIdLst>
  <p:sldSz cx="9144000" cy="6858000" type="screen4x3"/>
  <p:notesSz cx="6819900" cy="99314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233D90"/>
    <a:srgbClr val="949499"/>
    <a:srgbClr val="CC0099"/>
    <a:srgbClr val="0A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87331" autoAdjust="0"/>
  </p:normalViewPr>
  <p:slideViewPr>
    <p:cSldViewPr snapToObjects="1">
      <p:cViewPr>
        <p:scale>
          <a:sx n="119" d="100"/>
          <a:sy n="119" d="100"/>
        </p:scale>
        <p:origin x="466" y="-7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ECF05-2901-41AB-9E6B-CD00B485FCA5}" type="datetimeFigureOut">
              <a:rPr lang="fr-BE" smtClean="0"/>
              <a:t>11/07/2017</a:t>
            </a:fld>
            <a:endParaRPr lang="fr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990" y="4779486"/>
            <a:ext cx="545592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fr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63032" y="9433107"/>
            <a:ext cx="2955290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AC2E4-E66F-4B19-B93C-235E2E74F84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656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AC2E4-E66F-4B19-B93C-235E2E74F847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199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AC2E4-E66F-4B19-B93C-235E2E74F84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334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>
            <a:lvl1pPr>
              <a:defRPr>
                <a:solidFill>
                  <a:srgbClr val="233D90"/>
                </a:solidFill>
                <a:latin typeface="Mercury Bold" panose="02000603000000020004" pitchFamily="50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7463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494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6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975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13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792288" y="4797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09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4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Subtitel 2"/>
          <p:cNvSpPr>
            <a:spLocks noGrp="1"/>
          </p:cNvSpPr>
          <p:nvPr>
            <p:ph type="subTitle" idx="1"/>
          </p:nvPr>
        </p:nvSpPr>
        <p:spPr>
          <a:xfrm>
            <a:off x="1371600" y="27463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3392-FB80-462F-A4DD-7C670986112E}" type="datetimeFigureOut">
              <a:rPr lang="en-US"/>
              <a:pPr>
                <a:defRPr/>
              </a:pPr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077B-5929-4F9A-AF97-7FD4B24287F4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03893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287805"/>
            <a:ext cx="8640960" cy="4301436"/>
          </a:xfrm>
          <a:prstGeom prst="rect">
            <a:avLst/>
          </a:prstGeom>
        </p:spPr>
        <p:txBody>
          <a:bodyPr/>
          <a:lstStyle>
            <a:lvl1pPr marL="162000" indent="-216000">
              <a:buClrTx/>
              <a:buSzPct val="100000"/>
              <a:buFont typeface="Arial"/>
              <a:buChar char="•"/>
              <a:defRPr sz="3200" b="1" strike="noStrike" normalizeH="0" baseline="0">
                <a:solidFill>
                  <a:schemeClr val="bg2"/>
                </a:solidFill>
                <a:latin typeface="Arial Narrow"/>
                <a:cs typeface="Arial Narrow"/>
              </a:defRPr>
            </a:lvl1pPr>
            <a:lvl2pPr marL="756000" indent="-342000" algn="l">
              <a:spcBef>
                <a:spcPts val="672"/>
              </a:spcBef>
              <a:buClr>
                <a:schemeClr val="accent2"/>
              </a:buClr>
              <a:buSzPct val="100000"/>
              <a:buFont typeface="Lucida Grande"/>
              <a:buChar char="&gt;"/>
              <a:defRPr u="none" cap="none" spc="0">
                <a:ln>
                  <a:noFill/>
                </a:ln>
                <a:solidFill>
                  <a:schemeClr val="tx1"/>
                </a:solidFill>
                <a:latin typeface="Arial Narrow"/>
                <a:cs typeface="Arial Narrow"/>
              </a:defRPr>
            </a:lvl2pPr>
            <a:lvl3pPr marL="1072800" indent="-180000">
              <a:buClr>
                <a:schemeClr val="accent1"/>
              </a:buClr>
              <a:defRPr>
                <a:latin typeface="Arial Narrow"/>
                <a:cs typeface="Arial Narrow"/>
              </a:defRPr>
            </a:lvl3pPr>
            <a:lvl4pPr marL="1422000" indent="-194400">
              <a:buClr>
                <a:schemeClr val="accent3"/>
              </a:buClr>
              <a:buFont typeface="Arial"/>
              <a:buChar char="•"/>
              <a:defRPr>
                <a:latin typeface="Arial Narrow"/>
                <a:cs typeface="Arial Narrow"/>
              </a:defRPr>
            </a:lvl4pPr>
            <a:lvl5pPr marL="1771200" indent="-180000">
              <a:buClr>
                <a:schemeClr val="accent4"/>
              </a:buClr>
              <a:buFont typeface="Arial"/>
              <a:buChar char="•"/>
              <a:defRPr>
                <a:latin typeface="Arial Narrow"/>
                <a:cs typeface="Arial Narrow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nl-BE" dirty="0" smtClean="0"/>
              <a:t>Click to edit Master text 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520" y="274639"/>
            <a:ext cx="8640960" cy="836754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599A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235575" y="6564313"/>
            <a:ext cx="3559175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header and footer to change this on all slides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94750" y="6564313"/>
            <a:ext cx="247650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BC5F4-6C04-499D-B6DE-D65C35DC5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227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1520" y="1950531"/>
            <a:ext cx="8640960" cy="3638709"/>
          </a:xfrm>
          <a:prstGeom prst="rect">
            <a:avLst/>
          </a:prstGeom>
        </p:spPr>
        <p:txBody>
          <a:bodyPr/>
          <a:lstStyle>
            <a:lvl1pPr marL="162000" indent="-216000">
              <a:buClrTx/>
              <a:buSzPct val="100000"/>
              <a:buFont typeface="Arial"/>
              <a:buChar char="•"/>
              <a:defRPr sz="3200" b="1" strike="noStrike" normalizeH="0" baseline="0">
                <a:solidFill>
                  <a:schemeClr val="bg2"/>
                </a:solidFill>
                <a:latin typeface="Arial Narrow"/>
                <a:cs typeface="Arial Narrow"/>
              </a:defRPr>
            </a:lvl1pPr>
            <a:lvl2pPr marL="756000" indent="-342000" algn="l">
              <a:spcBef>
                <a:spcPts val="672"/>
              </a:spcBef>
              <a:buClr>
                <a:schemeClr val="accent2"/>
              </a:buClr>
              <a:buSzPct val="100000"/>
              <a:buFont typeface="Lucida Grande"/>
              <a:buChar char="&gt;"/>
              <a:defRPr u="none" cap="none" spc="0">
                <a:ln>
                  <a:noFill/>
                </a:ln>
                <a:solidFill>
                  <a:schemeClr val="tx1"/>
                </a:solidFill>
                <a:latin typeface="Arial Narrow"/>
                <a:cs typeface="Arial Narrow"/>
              </a:defRPr>
            </a:lvl2pPr>
            <a:lvl3pPr marL="1072800" indent="-180000">
              <a:buClr>
                <a:schemeClr val="accent1"/>
              </a:buClr>
              <a:defRPr>
                <a:latin typeface="Arial Narrow"/>
                <a:cs typeface="Arial Narrow"/>
              </a:defRPr>
            </a:lvl3pPr>
            <a:lvl4pPr marL="1422000" indent="-194400">
              <a:buClr>
                <a:schemeClr val="accent3"/>
              </a:buClr>
              <a:buFont typeface="Arial"/>
              <a:buChar char="•"/>
              <a:defRPr>
                <a:latin typeface="Arial Narrow"/>
                <a:cs typeface="Arial Narrow"/>
              </a:defRPr>
            </a:lvl4pPr>
            <a:lvl5pPr marL="1771200" indent="-180000">
              <a:buClr>
                <a:schemeClr val="accent4"/>
              </a:buClr>
              <a:buFont typeface="Arial"/>
              <a:buChar char="•"/>
              <a:defRPr>
                <a:latin typeface="Arial Narrow"/>
                <a:cs typeface="Arial Narrow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516035"/>
          </a:xfrm>
          <a:prstGeom prst="rect">
            <a:avLst/>
          </a:prstGeom>
        </p:spPr>
        <p:txBody>
          <a:bodyPr/>
          <a:lstStyle>
            <a:lvl1pPr algn="l">
              <a:defRPr sz="4400" b="1" baseline="0">
                <a:solidFill>
                  <a:srgbClr val="00599A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235575" y="6564313"/>
            <a:ext cx="3559175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header and footer to change this on all slides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94750" y="6564313"/>
            <a:ext cx="247650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D11E9-7862-4729-B911-E877AF408A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18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750466A-9976-49C2-8931-9CBF23EE3703}" type="datetimeFigureOut">
              <a:rPr lang="fr-BE" smtClean="0"/>
              <a:t>11/07/2017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EE5888-DEDB-40C8-A652-4D71B0D81EB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167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2399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2399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99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73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7212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33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2879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6" name="Subtitel 2"/>
          <p:cNvSpPr>
            <a:spLocks noGrp="1"/>
          </p:cNvSpPr>
          <p:nvPr>
            <p:ph type="subTitle" idx="1"/>
          </p:nvPr>
        </p:nvSpPr>
        <p:spPr>
          <a:xfrm>
            <a:off x="1371600" y="27463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82762"/>
            <a:ext cx="8229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78276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65" r:id="rId7"/>
    <p:sldLayoutId id="2147483655" r:id="rId8"/>
    <p:sldLayoutId id="2147483658" r:id="rId9"/>
    <p:sldLayoutId id="2147483659" r:id="rId10"/>
    <p:sldLayoutId id="2147483666" r:id="rId11"/>
    <p:sldLayoutId id="2147483660" r:id="rId12"/>
    <p:sldLayoutId id="2147483661" r:id="rId13"/>
    <p:sldLayoutId id="2147483662" r:id="rId14"/>
    <p:sldLayoutId id="2147483664" r:id="rId15"/>
    <p:sldLayoutId id="2147483667" r:id="rId16"/>
    <p:sldLayoutId id="2147483668" r:id="rId17"/>
    <p:sldLayoutId id="2147483669" r:id="rId18"/>
    <p:sldLayoutId id="2147483670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233D90"/>
          </a:solidFill>
          <a:latin typeface="Mercury Bold" panose="02000603000000020004" pitchFamily="50" charset="0"/>
          <a:ea typeface="+mj-ea"/>
          <a:cs typeface="Mercury Bold" panose="02000603000000020004" pitchFamily="50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33D90"/>
          </a:solidFill>
          <a:latin typeface="Mercury Bold" panose="02000603000000020004" pitchFamily="50" charset="0"/>
          <a:ea typeface="+mn-ea"/>
          <a:cs typeface="Mercury Bold" panose="02000603000000020004" pitchFamily="50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949499"/>
          </a:solidFill>
          <a:latin typeface="Mercury Regular" panose="02000603000000020004" pitchFamily="50" charset="0"/>
          <a:ea typeface="+mn-ea"/>
          <a:cs typeface="Mercury Regular" panose="02000603000000020004" pitchFamily="50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949499"/>
          </a:solidFill>
          <a:latin typeface="Mercury Regular" panose="02000603000000020004" pitchFamily="50" charset="0"/>
          <a:ea typeface="+mn-ea"/>
          <a:cs typeface="Mercury Regular" panose="02000603000000020004" pitchFamily="50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949499"/>
          </a:solidFill>
          <a:latin typeface="Mercury Regular" panose="02000603000000020004" pitchFamily="50" charset="0"/>
          <a:ea typeface="+mn-ea"/>
          <a:cs typeface="Mercury Regular" panose="02000603000000020004" pitchFamily="50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949499"/>
          </a:solidFill>
          <a:latin typeface="Mercury Regular" panose="02000603000000020004" pitchFamily="50" charset="0"/>
          <a:ea typeface="+mn-ea"/>
          <a:cs typeface="Mercury Regular" panose="02000603000000020004" pitchFamily="50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ombudsmantram9@gmail.com" TargetMode="External"/><Relationship Id="rId2" Type="http://schemas.openxmlformats.org/officeDocument/2006/relationships/hyperlink" Target="http://www.tram9.brussel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nne-marie.eelen@mivb.brussels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3568" y="159893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" sz="2800" dirty="0" smtClean="0"/>
              <a:t/>
            </a:r>
            <a:br>
              <a:rPr lang="nl" sz="2800" dirty="0" smtClean="0"/>
            </a:br>
            <a:r>
              <a:rPr lang="nl-BE" sz="2800" b="1" i="0" dirty="0" smtClean="0">
                <a:solidFill>
                  <a:srgbClr val="233D90"/>
                </a:solidFill>
              </a:rPr>
              <a:t>Openbare informatievergadering </a:t>
            </a:r>
            <a:r>
              <a:rPr lang="nl" sz="2800" dirty="0" smtClean="0"/>
              <a:t/>
            </a:r>
            <a:br>
              <a:rPr lang="nl" sz="2800" dirty="0" smtClean="0"/>
            </a:br>
            <a:r>
              <a:rPr lang="nl-BE" sz="2800" b="1" i="0" dirty="0" smtClean="0">
                <a:solidFill>
                  <a:srgbClr val="233D90"/>
                </a:solidFill>
              </a:rPr>
              <a:t>Handelaren – Pool Spiegel</a:t>
            </a:r>
            <a:r>
              <a:rPr lang="nl" sz="2800" dirty="0" smtClean="0"/>
              <a:t/>
            </a:r>
            <a:br>
              <a:rPr lang="nl" sz="2800" dirty="0" smtClean="0"/>
            </a:br>
            <a:r>
              <a:rPr lang="nl" sz="2800" dirty="0" smtClean="0"/>
              <a:t/>
            </a:r>
            <a:br>
              <a:rPr lang="nl" sz="2800" dirty="0" smtClean="0"/>
            </a:br>
            <a:r>
              <a:rPr lang="nl-BE" sz="2800" b="0" i="0" dirty="0" smtClean="0">
                <a:solidFill>
                  <a:srgbClr val="233D90"/>
                </a:solidFill>
              </a:rPr>
              <a:t>Zomer/Herfst 2017: Werken T9/T19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248544"/>
          </a:xfrm>
        </p:spPr>
        <p:txBody>
          <a:bodyPr/>
          <a:lstStyle/>
          <a:p>
            <a:endParaRPr lang="fr-BE" dirty="0"/>
          </a:p>
          <a:p>
            <a:pPr lvl="8"/>
            <a:r>
              <a:rPr lang="nl-BE" sz="1800" b="0" i="0" dirty="0" smtClean="0">
                <a:solidFill>
                  <a:srgbClr val="BFBFBF"/>
                </a:solidFill>
              </a:rPr>
              <a:t>Jette - 22/06/2017</a:t>
            </a:r>
          </a:p>
        </p:txBody>
      </p:sp>
      <p:pic>
        <p:nvPicPr>
          <p:cNvPr id="7" name="Afbeelding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8" t="52871" r="19619" b="37183"/>
          <a:stretch/>
        </p:blipFill>
        <p:spPr bwMode="auto">
          <a:xfrm>
            <a:off x="2987824" y="97657"/>
            <a:ext cx="2376264" cy="85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2" t="55967" r="11577" b="36922"/>
          <a:stretch/>
        </p:blipFill>
        <p:spPr bwMode="auto">
          <a:xfrm>
            <a:off x="5395911" y="245770"/>
            <a:ext cx="1728193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7" descr="beliris_bil [Grand]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08304" y="245770"/>
            <a:ext cx="1624075" cy="6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91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353" y="759908"/>
            <a:ext cx="9973007" cy="5434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4773" y="1213171"/>
            <a:ext cx="375019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b="0" i="0" dirty="0" smtClean="0"/>
              <a:t>Fase 1 - van 3 juli </a:t>
            </a:r>
            <a:r>
              <a:rPr lang="nl-BE" b="0" i="0" dirty="0" smtClean="0"/>
              <a:t>tot </a:t>
            </a:r>
            <a:r>
              <a:rPr lang="nl-BE" b="0" i="0" dirty="0" smtClean="0"/>
              <a:t>9 juli</a:t>
            </a:r>
          </a:p>
          <a:p>
            <a:endParaRPr lang="fr-BE" u="sng" dirty="0" smtClean="0"/>
          </a:p>
          <a:p>
            <a:r>
              <a:rPr lang="nl-BE" sz="1800" b="0" i="0" u="sng" dirty="0" smtClean="0">
                <a:solidFill>
                  <a:srgbClr val="000000"/>
                </a:solidFill>
              </a:rPr>
              <a:t>Gele zone</a:t>
            </a:r>
            <a:r>
              <a:rPr lang="nl-BE" sz="1800" b="0" i="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Demontage van de sporen door de MIVB</a:t>
            </a:r>
          </a:p>
          <a:p>
            <a:endParaRPr lang="fr-BE" dirty="0" smtClean="0"/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Voetpaden en handelszaken toegankelijk</a:t>
            </a:r>
          </a:p>
        </p:txBody>
      </p:sp>
      <p:sp>
        <p:nvSpPr>
          <p:cNvPr id="4" name="Freeform 3"/>
          <p:cNvSpPr/>
          <p:nvPr/>
        </p:nvSpPr>
        <p:spPr>
          <a:xfrm>
            <a:off x="1067980" y="3477272"/>
            <a:ext cx="3637344" cy="1987952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9792" h="2650603">
                <a:moveTo>
                  <a:pt x="4849792" y="11575"/>
                </a:moveTo>
                <a:lnTo>
                  <a:pt x="4838218" y="312517"/>
                </a:lnTo>
                <a:lnTo>
                  <a:pt x="3345084" y="335666"/>
                </a:lnTo>
                <a:lnTo>
                  <a:pt x="2685327" y="659757"/>
                </a:lnTo>
                <a:lnTo>
                  <a:pt x="1921398" y="1307939"/>
                </a:lnTo>
                <a:lnTo>
                  <a:pt x="706056" y="2268638"/>
                </a:lnTo>
                <a:lnTo>
                  <a:pt x="138896" y="2650603"/>
                </a:lnTo>
                <a:lnTo>
                  <a:pt x="0" y="2465408"/>
                </a:lnTo>
                <a:lnTo>
                  <a:pt x="1053296" y="1701479"/>
                </a:lnTo>
                <a:lnTo>
                  <a:pt x="1655180" y="1192193"/>
                </a:lnTo>
                <a:lnTo>
                  <a:pt x="2500132" y="381964"/>
                </a:lnTo>
                <a:lnTo>
                  <a:pt x="2997843" y="81023"/>
                </a:lnTo>
                <a:lnTo>
                  <a:pt x="3437682" y="0"/>
                </a:lnTo>
                <a:lnTo>
                  <a:pt x="4849792" y="115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694" y="7161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1520" y="1484784"/>
            <a:ext cx="45719" cy="720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812" y="531392"/>
            <a:ext cx="9964206" cy="5429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4772" y="764704"/>
            <a:ext cx="3897775" cy="20313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nl-BE" b="0" i="0" dirty="0" smtClean="0"/>
              <a:t>Fase 2 - van 10 juli </a:t>
            </a:r>
            <a:r>
              <a:rPr lang="nl-BE" b="0" i="0" dirty="0" smtClean="0"/>
              <a:t>tot </a:t>
            </a:r>
            <a:r>
              <a:rPr lang="nl-BE" b="0" i="0" dirty="0" smtClean="0"/>
              <a:t>30 juli </a:t>
            </a:r>
          </a:p>
          <a:p>
            <a:endParaRPr lang="fr-BE" u="sng" dirty="0" smtClean="0"/>
          </a:p>
          <a:p>
            <a:r>
              <a:rPr lang="nl-BE" sz="1800" b="0" i="0" u="sng" dirty="0" smtClean="0">
                <a:solidFill>
                  <a:srgbClr val="000000"/>
                </a:solidFill>
              </a:rPr>
              <a:t>Blauwe zone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Verbindingen door Vivaqua</a:t>
            </a:r>
          </a:p>
          <a:p>
            <a:endParaRPr lang="fr-BE" dirty="0" smtClean="0"/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Voetpaden en handelszaken toegankelijk</a:t>
            </a:r>
          </a:p>
        </p:txBody>
      </p:sp>
      <p:sp>
        <p:nvSpPr>
          <p:cNvPr id="6" name="Freeform 5"/>
          <p:cNvSpPr/>
          <p:nvPr/>
        </p:nvSpPr>
        <p:spPr>
          <a:xfrm>
            <a:off x="792947" y="3356992"/>
            <a:ext cx="3637344" cy="1987952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9792" h="2650603">
                <a:moveTo>
                  <a:pt x="4849792" y="11575"/>
                </a:moveTo>
                <a:lnTo>
                  <a:pt x="4838218" y="312517"/>
                </a:lnTo>
                <a:lnTo>
                  <a:pt x="3345084" y="335666"/>
                </a:lnTo>
                <a:lnTo>
                  <a:pt x="2685327" y="659757"/>
                </a:lnTo>
                <a:lnTo>
                  <a:pt x="1921398" y="1307939"/>
                </a:lnTo>
                <a:lnTo>
                  <a:pt x="706056" y="2268638"/>
                </a:lnTo>
                <a:lnTo>
                  <a:pt x="138896" y="2650603"/>
                </a:lnTo>
                <a:lnTo>
                  <a:pt x="0" y="2465408"/>
                </a:lnTo>
                <a:lnTo>
                  <a:pt x="1053296" y="1701479"/>
                </a:lnTo>
                <a:lnTo>
                  <a:pt x="1655180" y="1192193"/>
                </a:lnTo>
                <a:lnTo>
                  <a:pt x="2500132" y="381964"/>
                </a:lnTo>
                <a:lnTo>
                  <a:pt x="2997843" y="81023"/>
                </a:lnTo>
                <a:lnTo>
                  <a:pt x="3437682" y="0"/>
                </a:lnTo>
                <a:lnTo>
                  <a:pt x="4849792" y="11575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7" name="TextBox 6"/>
          <p:cNvSpPr txBox="1"/>
          <p:nvPr/>
        </p:nvSpPr>
        <p:spPr>
          <a:xfrm>
            <a:off x="476694" y="7161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904" y="779121"/>
            <a:ext cx="9964206" cy="542993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274425" y="3487596"/>
            <a:ext cx="2291787" cy="920188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2534856 w 4849792"/>
              <a:gd name="connsiteY4" fmla="*/ 798653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2534856 w 4849792"/>
              <a:gd name="connsiteY4" fmla="*/ 798653 h 2650603"/>
              <a:gd name="connsiteX5" fmla="*/ 2291788 w 4849792"/>
              <a:gd name="connsiteY5" fmla="*/ 100699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465408"/>
              <a:gd name="connsiteX1" fmla="*/ 4838218 w 4849792"/>
              <a:gd name="connsiteY1" fmla="*/ 312517 h 2465408"/>
              <a:gd name="connsiteX2" fmla="*/ 3345084 w 4849792"/>
              <a:gd name="connsiteY2" fmla="*/ 335666 h 2465408"/>
              <a:gd name="connsiteX3" fmla="*/ 2685327 w 4849792"/>
              <a:gd name="connsiteY3" fmla="*/ 659757 h 2465408"/>
              <a:gd name="connsiteX4" fmla="*/ 2534856 w 4849792"/>
              <a:gd name="connsiteY4" fmla="*/ 798653 h 2465408"/>
              <a:gd name="connsiteX5" fmla="*/ 2291788 w 4849792"/>
              <a:gd name="connsiteY5" fmla="*/ 1006998 h 2465408"/>
              <a:gd name="connsiteX6" fmla="*/ 2002420 w 4849792"/>
              <a:gd name="connsiteY6" fmla="*/ 1226917 h 2465408"/>
              <a:gd name="connsiteX7" fmla="*/ 0 w 4849792"/>
              <a:gd name="connsiteY7" fmla="*/ 2465408 h 2465408"/>
              <a:gd name="connsiteX8" fmla="*/ 1053296 w 4849792"/>
              <a:gd name="connsiteY8" fmla="*/ 1701479 h 2465408"/>
              <a:gd name="connsiteX9" fmla="*/ 1655180 w 4849792"/>
              <a:gd name="connsiteY9" fmla="*/ 1192193 h 2465408"/>
              <a:gd name="connsiteX10" fmla="*/ 2500132 w 4849792"/>
              <a:gd name="connsiteY10" fmla="*/ 381964 h 2465408"/>
              <a:gd name="connsiteX11" fmla="*/ 2997843 w 4849792"/>
              <a:gd name="connsiteY11" fmla="*/ 81023 h 2465408"/>
              <a:gd name="connsiteX12" fmla="*/ 3437682 w 4849792"/>
              <a:gd name="connsiteY12" fmla="*/ 0 h 2465408"/>
              <a:gd name="connsiteX13" fmla="*/ 4849792 w 4849792"/>
              <a:gd name="connsiteY13" fmla="*/ 11575 h 2465408"/>
              <a:gd name="connsiteX0" fmla="*/ 4849792 w 4849792"/>
              <a:gd name="connsiteY0" fmla="*/ 11575 h 2465408"/>
              <a:gd name="connsiteX1" fmla="*/ 4838218 w 4849792"/>
              <a:gd name="connsiteY1" fmla="*/ 312517 h 2465408"/>
              <a:gd name="connsiteX2" fmla="*/ 3345084 w 4849792"/>
              <a:gd name="connsiteY2" fmla="*/ 335666 h 2465408"/>
              <a:gd name="connsiteX3" fmla="*/ 2685327 w 4849792"/>
              <a:gd name="connsiteY3" fmla="*/ 659757 h 2465408"/>
              <a:gd name="connsiteX4" fmla="*/ 2534856 w 4849792"/>
              <a:gd name="connsiteY4" fmla="*/ 798653 h 2465408"/>
              <a:gd name="connsiteX5" fmla="*/ 2291788 w 4849792"/>
              <a:gd name="connsiteY5" fmla="*/ 1006998 h 2465408"/>
              <a:gd name="connsiteX6" fmla="*/ 2002420 w 4849792"/>
              <a:gd name="connsiteY6" fmla="*/ 1226917 h 2465408"/>
              <a:gd name="connsiteX7" fmla="*/ 0 w 4849792"/>
              <a:gd name="connsiteY7" fmla="*/ 2465408 h 2465408"/>
              <a:gd name="connsiteX8" fmla="*/ 1053296 w 4849792"/>
              <a:gd name="connsiteY8" fmla="*/ 1701479 h 2465408"/>
              <a:gd name="connsiteX9" fmla="*/ 2349661 w 4849792"/>
              <a:gd name="connsiteY9" fmla="*/ 520861 h 2465408"/>
              <a:gd name="connsiteX10" fmla="*/ 2500132 w 4849792"/>
              <a:gd name="connsiteY10" fmla="*/ 381964 h 2465408"/>
              <a:gd name="connsiteX11" fmla="*/ 2997843 w 4849792"/>
              <a:gd name="connsiteY11" fmla="*/ 81023 h 2465408"/>
              <a:gd name="connsiteX12" fmla="*/ 3437682 w 4849792"/>
              <a:gd name="connsiteY12" fmla="*/ 0 h 2465408"/>
              <a:gd name="connsiteX13" fmla="*/ 4849792 w 4849792"/>
              <a:gd name="connsiteY13" fmla="*/ 11575 h 2465408"/>
              <a:gd name="connsiteX0" fmla="*/ 4849792 w 4849792"/>
              <a:gd name="connsiteY0" fmla="*/ 11575 h 2465408"/>
              <a:gd name="connsiteX1" fmla="*/ 4838218 w 4849792"/>
              <a:gd name="connsiteY1" fmla="*/ 312517 h 2465408"/>
              <a:gd name="connsiteX2" fmla="*/ 3345084 w 4849792"/>
              <a:gd name="connsiteY2" fmla="*/ 335666 h 2465408"/>
              <a:gd name="connsiteX3" fmla="*/ 2685327 w 4849792"/>
              <a:gd name="connsiteY3" fmla="*/ 659757 h 2465408"/>
              <a:gd name="connsiteX4" fmla="*/ 2534856 w 4849792"/>
              <a:gd name="connsiteY4" fmla="*/ 798653 h 2465408"/>
              <a:gd name="connsiteX5" fmla="*/ 2291788 w 4849792"/>
              <a:gd name="connsiteY5" fmla="*/ 1006998 h 2465408"/>
              <a:gd name="connsiteX6" fmla="*/ 2002420 w 4849792"/>
              <a:gd name="connsiteY6" fmla="*/ 1226917 h 2465408"/>
              <a:gd name="connsiteX7" fmla="*/ 0 w 4849792"/>
              <a:gd name="connsiteY7" fmla="*/ 2465408 h 2465408"/>
              <a:gd name="connsiteX8" fmla="*/ 2187615 w 4849792"/>
              <a:gd name="connsiteY8" fmla="*/ 682906 h 2465408"/>
              <a:gd name="connsiteX9" fmla="*/ 2349661 w 4849792"/>
              <a:gd name="connsiteY9" fmla="*/ 520861 h 2465408"/>
              <a:gd name="connsiteX10" fmla="*/ 2500132 w 4849792"/>
              <a:gd name="connsiteY10" fmla="*/ 381964 h 2465408"/>
              <a:gd name="connsiteX11" fmla="*/ 2997843 w 4849792"/>
              <a:gd name="connsiteY11" fmla="*/ 81023 h 2465408"/>
              <a:gd name="connsiteX12" fmla="*/ 3437682 w 4849792"/>
              <a:gd name="connsiteY12" fmla="*/ 0 h 2465408"/>
              <a:gd name="connsiteX13" fmla="*/ 4849792 w 4849792"/>
              <a:gd name="connsiteY13" fmla="*/ 11575 h 2465408"/>
              <a:gd name="connsiteX0" fmla="*/ 3055716 w 3055716"/>
              <a:gd name="connsiteY0" fmla="*/ 11575 h 1226917"/>
              <a:gd name="connsiteX1" fmla="*/ 3044142 w 3055716"/>
              <a:gd name="connsiteY1" fmla="*/ 312517 h 1226917"/>
              <a:gd name="connsiteX2" fmla="*/ 1551008 w 3055716"/>
              <a:gd name="connsiteY2" fmla="*/ 335666 h 1226917"/>
              <a:gd name="connsiteX3" fmla="*/ 891251 w 3055716"/>
              <a:gd name="connsiteY3" fmla="*/ 659757 h 1226917"/>
              <a:gd name="connsiteX4" fmla="*/ 740780 w 3055716"/>
              <a:gd name="connsiteY4" fmla="*/ 798653 h 1226917"/>
              <a:gd name="connsiteX5" fmla="*/ 497712 w 3055716"/>
              <a:gd name="connsiteY5" fmla="*/ 1006998 h 1226917"/>
              <a:gd name="connsiteX6" fmla="*/ 208344 w 3055716"/>
              <a:gd name="connsiteY6" fmla="*/ 1226917 h 1226917"/>
              <a:gd name="connsiteX7" fmla="*/ 0 w 3055716"/>
              <a:gd name="connsiteY7" fmla="*/ 1041722 h 1226917"/>
              <a:gd name="connsiteX8" fmla="*/ 393539 w 3055716"/>
              <a:gd name="connsiteY8" fmla="*/ 682906 h 1226917"/>
              <a:gd name="connsiteX9" fmla="*/ 555585 w 3055716"/>
              <a:gd name="connsiteY9" fmla="*/ 520861 h 1226917"/>
              <a:gd name="connsiteX10" fmla="*/ 706056 w 3055716"/>
              <a:gd name="connsiteY10" fmla="*/ 381964 h 1226917"/>
              <a:gd name="connsiteX11" fmla="*/ 1203767 w 3055716"/>
              <a:gd name="connsiteY11" fmla="*/ 81023 h 1226917"/>
              <a:gd name="connsiteX12" fmla="*/ 1643606 w 3055716"/>
              <a:gd name="connsiteY12" fmla="*/ 0 h 1226917"/>
              <a:gd name="connsiteX13" fmla="*/ 3055716 w 3055716"/>
              <a:gd name="connsiteY13" fmla="*/ 11575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55716" h="1226917">
                <a:moveTo>
                  <a:pt x="3055716" y="11575"/>
                </a:moveTo>
                <a:lnTo>
                  <a:pt x="3044142" y="312517"/>
                </a:lnTo>
                <a:lnTo>
                  <a:pt x="1551008" y="335666"/>
                </a:lnTo>
                <a:lnTo>
                  <a:pt x="891251" y="659757"/>
                </a:lnTo>
                <a:lnTo>
                  <a:pt x="740780" y="798653"/>
                </a:lnTo>
                <a:lnTo>
                  <a:pt x="497712" y="1006998"/>
                </a:lnTo>
                <a:lnTo>
                  <a:pt x="208344" y="1226917"/>
                </a:lnTo>
                <a:lnTo>
                  <a:pt x="0" y="1041722"/>
                </a:lnTo>
                <a:lnTo>
                  <a:pt x="393539" y="682906"/>
                </a:lnTo>
                <a:lnTo>
                  <a:pt x="555585" y="520861"/>
                </a:lnTo>
                <a:lnTo>
                  <a:pt x="706056" y="381964"/>
                </a:lnTo>
                <a:lnTo>
                  <a:pt x="1203767" y="81023"/>
                </a:lnTo>
                <a:lnTo>
                  <a:pt x="1643606" y="0"/>
                </a:lnTo>
                <a:lnTo>
                  <a:pt x="3055716" y="115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5" name="TextBox 4"/>
          <p:cNvSpPr txBox="1"/>
          <p:nvPr/>
        </p:nvSpPr>
        <p:spPr>
          <a:xfrm>
            <a:off x="5004048" y="836712"/>
            <a:ext cx="389777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0" i="0" dirty="0" smtClean="0"/>
              <a:t>Fase 3 - van 13 juli tot 13 augustus</a:t>
            </a:r>
          </a:p>
          <a:p>
            <a:endParaRPr lang="fr-BE" u="sng" dirty="0" smtClean="0"/>
          </a:p>
          <a:p>
            <a:r>
              <a:rPr lang="nl-BE" b="0" i="0" u="sng" dirty="0" smtClean="0"/>
              <a:t>Blauwe zone</a:t>
            </a:r>
            <a:r>
              <a:rPr lang="nl-BE" b="0" i="0" dirty="0" smtClean="0"/>
              <a:t>: Verbindingen door Vivaqua op de Jetsesteenweg</a:t>
            </a:r>
          </a:p>
          <a:p>
            <a:r>
              <a:rPr lang="nl-BE" sz="1800" b="0" i="0" u="sng" dirty="0" smtClean="0">
                <a:solidFill>
                  <a:srgbClr val="000000"/>
                </a:solidFill>
              </a:rPr>
              <a:t>Gele zone</a:t>
            </a:r>
            <a:r>
              <a:rPr lang="nl-BE" sz="1800" b="0" i="0" dirty="0" smtClean="0">
                <a:solidFill>
                  <a:srgbClr val="000000"/>
                </a:solidFill>
              </a:rPr>
              <a:t>: Plaatsing van de sporen door de MIVB</a:t>
            </a:r>
          </a:p>
          <a:p>
            <a:endParaRPr lang="fr-BE" dirty="0" smtClean="0"/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Voetpaden en handelszaken toegankelijk</a:t>
            </a:r>
          </a:p>
        </p:txBody>
      </p:sp>
      <p:sp>
        <p:nvSpPr>
          <p:cNvPr id="6" name="Freeform 5"/>
          <p:cNvSpPr/>
          <p:nvPr/>
        </p:nvSpPr>
        <p:spPr>
          <a:xfrm>
            <a:off x="902825" y="4294932"/>
            <a:ext cx="1536539" cy="1180618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458411 w 4849792"/>
              <a:gd name="connsiteY4" fmla="*/ 1724628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1655181 w 4849792"/>
              <a:gd name="connsiteY3" fmla="*/ 1562583 h 2650603"/>
              <a:gd name="connsiteX4" fmla="*/ 1458411 w 4849792"/>
              <a:gd name="connsiteY4" fmla="*/ 1724628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1898249 w 4849792"/>
              <a:gd name="connsiteY2" fmla="*/ 1377388 h 2650603"/>
              <a:gd name="connsiteX3" fmla="*/ 1655181 w 4849792"/>
              <a:gd name="connsiteY3" fmla="*/ 1562583 h 2650603"/>
              <a:gd name="connsiteX4" fmla="*/ 1458411 w 4849792"/>
              <a:gd name="connsiteY4" fmla="*/ 1724628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2048719 w 4849792"/>
              <a:gd name="connsiteY1" fmla="*/ 1250066 h 2650603"/>
              <a:gd name="connsiteX2" fmla="*/ 1898249 w 4849792"/>
              <a:gd name="connsiteY2" fmla="*/ 1377388 h 2650603"/>
              <a:gd name="connsiteX3" fmla="*/ 1655181 w 4849792"/>
              <a:gd name="connsiteY3" fmla="*/ 1562583 h 2650603"/>
              <a:gd name="connsiteX4" fmla="*/ 1458411 w 4849792"/>
              <a:gd name="connsiteY4" fmla="*/ 1724628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2048719 w 4849792"/>
              <a:gd name="connsiteY1" fmla="*/ 1250066 h 2650603"/>
              <a:gd name="connsiteX2" fmla="*/ 1898249 w 4849792"/>
              <a:gd name="connsiteY2" fmla="*/ 1377388 h 2650603"/>
              <a:gd name="connsiteX3" fmla="*/ 1655181 w 4849792"/>
              <a:gd name="connsiteY3" fmla="*/ 1562583 h 2650603"/>
              <a:gd name="connsiteX4" fmla="*/ 1458411 w 4849792"/>
              <a:gd name="connsiteY4" fmla="*/ 1724628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261640 w 4849792"/>
              <a:gd name="connsiteY9" fmla="*/ 1504709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2048719 w 4849792"/>
              <a:gd name="connsiteY1" fmla="*/ 1250066 h 2650603"/>
              <a:gd name="connsiteX2" fmla="*/ 1898249 w 4849792"/>
              <a:gd name="connsiteY2" fmla="*/ 1377388 h 2650603"/>
              <a:gd name="connsiteX3" fmla="*/ 1655181 w 4849792"/>
              <a:gd name="connsiteY3" fmla="*/ 1562583 h 2650603"/>
              <a:gd name="connsiteX4" fmla="*/ 1458411 w 4849792"/>
              <a:gd name="connsiteY4" fmla="*/ 1724628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261640 w 4849792"/>
              <a:gd name="connsiteY9" fmla="*/ 1504709 h 2650603"/>
              <a:gd name="connsiteX10" fmla="*/ 1516284 w 4849792"/>
              <a:gd name="connsiteY10" fmla="*/ 12963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2048719 w 4849792"/>
              <a:gd name="connsiteY1" fmla="*/ 1250066 h 2650603"/>
              <a:gd name="connsiteX2" fmla="*/ 1898249 w 4849792"/>
              <a:gd name="connsiteY2" fmla="*/ 1377388 h 2650603"/>
              <a:gd name="connsiteX3" fmla="*/ 1655181 w 4849792"/>
              <a:gd name="connsiteY3" fmla="*/ 1562583 h 2650603"/>
              <a:gd name="connsiteX4" fmla="*/ 1458411 w 4849792"/>
              <a:gd name="connsiteY4" fmla="*/ 1724628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261640 w 4849792"/>
              <a:gd name="connsiteY9" fmla="*/ 1504709 h 2650603"/>
              <a:gd name="connsiteX10" fmla="*/ 1516284 w 4849792"/>
              <a:gd name="connsiteY10" fmla="*/ 1296364 h 2650603"/>
              <a:gd name="connsiteX11" fmla="*/ 1770927 w 4849792"/>
              <a:gd name="connsiteY11" fmla="*/ 1099595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0 h 2639028"/>
              <a:gd name="connsiteX1" fmla="*/ 2048719 w 4849792"/>
              <a:gd name="connsiteY1" fmla="*/ 1238491 h 2639028"/>
              <a:gd name="connsiteX2" fmla="*/ 1898249 w 4849792"/>
              <a:gd name="connsiteY2" fmla="*/ 1365813 h 2639028"/>
              <a:gd name="connsiteX3" fmla="*/ 1655181 w 4849792"/>
              <a:gd name="connsiteY3" fmla="*/ 1551008 h 2639028"/>
              <a:gd name="connsiteX4" fmla="*/ 1458411 w 4849792"/>
              <a:gd name="connsiteY4" fmla="*/ 1713053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261640 w 4849792"/>
              <a:gd name="connsiteY9" fmla="*/ 1493134 h 2639028"/>
              <a:gd name="connsiteX10" fmla="*/ 1516284 w 4849792"/>
              <a:gd name="connsiteY10" fmla="*/ 1284789 h 2639028"/>
              <a:gd name="connsiteX11" fmla="*/ 1770927 w 4849792"/>
              <a:gd name="connsiteY11" fmla="*/ 1088020 h 2639028"/>
              <a:gd name="connsiteX12" fmla="*/ 1944548 w 4849792"/>
              <a:gd name="connsiteY12" fmla="*/ 972273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2048719 w 4849792"/>
              <a:gd name="connsiteY1" fmla="*/ 1238491 h 2639028"/>
              <a:gd name="connsiteX2" fmla="*/ 1898249 w 4849792"/>
              <a:gd name="connsiteY2" fmla="*/ 1365813 h 2639028"/>
              <a:gd name="connsiteX3" fmla="*/ 1655181 w 4849792"/>
              <a:gd name="connsiteY3" fmla="*/ 1551008 h 2639028"/>
              <a:gd name="connsiteX4" fmla="*/ 1458411 w 4849792"/>
              <a:gd name="connsiteY4" fmla="*/ 1713053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544010 w 4849792"/>
              <a:gd name="connsiteY8" fmla="*/ 2060293 h 2639028"/>
              <a:gd name="connsiteX9" fmla="*/ 1261640 w 4849792"/>
              <a:gd name="connsiteY9" fmla="*/ 1493134 h 2639028"/>
              <a:gd name="connsiteX10" fmla="*/ 1516284 w 4849792"/>
              <a:gd name="connsiteY10" fmla="*/ 1284789 h 2639028"/>
              <a:gd name="connsiteX11" fmla="*/ 1770927 w 4849792"/>
              <a:gd name="connsiteY11" fmla="*/ 1088020 h 2639028"/>
              <a:gd name="connsiteX12" fmla="*/ 1944548 w 4849792"/>
              <a:gd name="connsiteY12" fmla="*/ 972273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2048719 w 4849792"/>
              <a:gd name="connsiteY1" fmla="*/ 1238491 h 2639028"/>
              <a:gd name="connsiteX2" fmla="*/ 1898249 w 4849792"/>
              <a:gd name="connsiteY2" fmla="*/ 1365813 h 2639028"/>
              <a:gd name="connsiteX3" fmla="*/ 1655181 w 4849792"/>
              <a:gd name="connsiteY3" fmla="*/ 1551008 h 2639028"/>
              <a:gd name="connsiteX4" fmla="*/ 1458411 w 4849792"/>
              <a:gd name="connsiteY4" fmla="*/ 1713053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544010 w 4849792"/>
              <a:gd name="connsiteY8" fmla="*/ 2060293 h 2639028"/>
              <a:gd name="connsiteX9" fmla="*/ 937549 w 4849792"/>
              <a:gd name="connsiteY9" fmla="*/ 1759351 h 2639028"/>
              <a:gd name="connsiteX10" fmla="*/ 1516284 w 4849792"/>
              <a:gd name="connsiteY10" fmla="*/ 1284789 h 2639028"/>
              <a:gd name="connsiteX11" fmla="*/ 1770927 w 4849792"/>
              <a:gd name="connsiteY11" fmla="*/ 1088020 h 2639028"/>
              <a:gd name="connsiteX12" fmla="*/ 1944548 w 4849792"/>
              <a:gd name="connsiteY12" fmla="*/ 972273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2048719 w 4849792"/>
              <a:gd name="connsiteY1" fmla="*/ 1238491 h 2639028"/>
              <a:gd name="connsiteX2" fmla="*/ 1898249 w 4849792"/>
              <a:gd name="connsiteY2" fmla="*/ 1365813 h 2639028"/>
              <a:gd name="connsiteX3" fmla="*/ 1655181 w 4849792"/>
              <a:gd name="connsiteY3" fmla="*/ 1551008 h 2639028"/>
              <a:gd name="connsiteX4" fmla="*/ 1458411 w 4849792"/>
              <a:gd name="connsiteY4" fmla="*/ 1713053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544010 w 4849792"/>
              <a:gd name="connsiteY8" fmla="*/ 2060293 h 2639028"/>
              <a:gd name="connsiteX9" fmla="*/ 937549 w 4849792"/>
              <a:gd name="connsiteY9" fmla="*/ 1759351 h 2639028"/>
              <a:gd name="connsiteX10" fmla="*/ 1226917 w 4849792"/>
              <a:gd name="connsiteY10" fmla="*/ 1551006 h 2639028"/>
              <a:gd name="connsiteX11" fmla="*/ 1770927 w 4849792"/>
              <a:gd name="connsiteY11" fmla="*/ 1088020 h 2639028"/>
              <a:gd name="connsiteX12" fmla="*/ 1944548 w 4849792"/>
              <a:gd name="connsiteY12" fmla="*/ 972273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2048719 w 4849792"/>
              <a:gd name="connsiteY1" fmla="*/ 1238491 h 2639028"/>
              <a:gd name="connsiteX2" fmla="*/ 1898249 w 4849792"/>
              <a:gd name="connsiteY2" fmla="*/ 1365813 h 2639028"/>
              <a:gd name="connsiteX3" fmla="*/ 1655181 w 4849792"/>
              <a:gd name="connsiteY3" fmla="*/ 1551008 h 2639028"/>
              <a:gd name="connsiteX4" fmla="*/ 1458411 w 4849792"/>
              <a:gd name="connsiteY4" fmla="*/ 1713053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544010 w 4849792"/>
              <a:gd name="connsiteY8" fmla="*/ 2060293 h 2639028"/>
              <a:gd name="connsiteX9" fmla="*/ 937549 w 4849792"/>
              <a:gd name="connsiteY9" fmla="*/ 1759351 h 2639028"/>
              <a:gd name="connsiteX10" fmla="*/ 1226917 w 4849792"/>
              <a:gd name="connsiteY10" fmla="*/ 1551006 h 2639028"/>
              <a:gd name="connsiteX11" fmla="*/ 1516284 w 4849792"/>
              <a:gd name="connsiteY11" fmla="*/ 1319513 h 2639028"/>
              <a:gd name="connsiteX12" fmla="*/ 1944548 w 4849792"/>
              <a:gd name="connsiteY12" fmla="*/ 972273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2048719 w 4849792"/>
              <a:gd name="connsiteY1" fmla="*/ 1238491 h 2639028"/>
              <a:gd name="connsiteX2" fmla="*/ 1898249 w 4849792"/>
              <a:gd name="connsiteY2" fmla="*/ 1365813 h 2639028"/>
              <a:gd name="connsiteX3" fmla="*/ 1655181 w 4849792"/>
              <a:gd name="connsiteY3" fmla="*/ 1551008 h 2639028"/>
              <a:gd name="connsiteX4" fmla="*/ 1458411 w 4849792"/>
              <a:gd name="connsiteY4" fmla="*/ 1713053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544010 w 4849792"/>
              <a:gd name="connsiteY8" fmla="*/ 2060293 h 2639028"/>
              <a:gd name="connsiteX9" fmla="*/ 937549 w 4849792"/>
              <a:gd name="connsiteY9" fmla="*/ 1759351 h 2639028"/>
              <a:gd name="connsiteX10" fmla="*/ 1226917 w 4849792"/>
              <a:gd name="connsiteY10" fmla="*/ 1551006 h 2639028"/>
              <a:gd name="connsiteX11" fmla="*/ 1516284 w 4849792"/>
              <a:gd name="connsiteY11" fmla="*/ 1319513 h 2639028"/>
              <a:gd name="connsiteX12" fmla="*/ 1632031 w 4849792"/>
              <a:gd name="connsiteY12" fmla="*/ 1203767 h 2639028"/>
              <a:gd name="connsiteX13" fmla="*/ 4849792 w 4849792"/>
              <a:gd name="connsiteY13" fmla="*/ 0 h 2639028"/>
              <a:gd name="connsiteX0" fmla="*/ 1782501 w 2048719"/>
              <a:gd name="connsiteY0" fmla="*/ 0 h 1574157"/>
              <a:gd name="connsiteX1" fmla="*/ 2048719 w 2048719"/>
              <a:gd name="connsiteY1" fmla="*/ 173620 h 1574157"/>
              <a:gd name="connsiteX2" fmla="*/ 1898249 w 2048719"/>
              <a:gd name="connsiteY2" fmla="*/ 300942 h 1574157"/>
              <a:gd name="connsiteX3" fmla="*/ 1655181 w 2048719"/>
              <a:gd name="connsiteY3" fmla="*/ 486137 h 1574157"/>
              <a:gd name="connsiteX4" fmla="*/ 1458411 w 2048719"/>
              <a:gd name="connsiteY4" fmla="*/ 648182 h 1574157"/>
              <a:gd name="connsiteX5" fmla="*/ 706056 w 2048719"/>
              <a:gd name="connsiteY5" fmla="*/ 1192192 h 1574157"/>
              <a:gd name="connsiteX6" fmla="*/ 138896 w 2048719"/>
              <a:gd name="connsiteY6" fmla="*/ 1574157 h 1574157"/>
              <a:gd name="connsiteX7" fmla="*/ 0 w 2048719"/>
              <a:gd name="connsiteY7" fmla="*/ 1388962 h 1574157"/>
              <a:gd name="connsiteX8" fmla="*/ 544010 w 2048719"/>
              <a:gd name="connsiteY8" fmla="*/ 995422 h 1574157"/>
              <a:gd name="connsiteX9" fmla="*/ 937549 w 2048719"/>
              <a:gd name="connsiteY9" fmla="*/ 694480 h 1574157"/>
              <a:gd name="connsiteX10" fmla="*/ 1226917 w 2048719"/>
              <a:gd name="connsiteY10" fmla="*/ 486135 h 1574157"/>
              <a:gd name="connsiteX11" fmla="*/ 1516284 w 2048719"/>
              <a:gd name="connsiteY11" fmla="*/ 254642 h 1574157"/>
              <a:gd name="connsiteX12" fmla="*/ 1632031 w 2048719"/>
              <a:gd name="connsiteY12" fmla="*/ 138896 h 1574157"/>
              <a:gd name="connsiteX13" fmla="*/ 1782501 w 2048719"/>
              <a:gd name="connsiteY13" fmla="*/ 0 h 157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8719" h="1574157">
                <a:moveTo>
                  <a:pt x="1782501" y="0"/>
                </a:moveTo>
                <a:lnTo>
                  <a:pt x="2048719" y="173620"/>
                </a:lnTo>
                <a:lnTo>
                  <a:pt x="1898249" y="300942"/>
                </a:lnTo>
                <a:lnTo>
                  <a:pt x="1655181" y="486137"/>
                </a:lnTo>
                <a:lnTo>
                  <a:pt x="1458411" y="648182"/>
                </a:lnTo>
                <a:lnTo>
                  <a:pt x="706056" y="1192192"/>
                </a:lnTo>
                <a:lnTo>
                  <a:pt x="138896" y="1574157"/>
                </a:lnTo>
                <a:lnTo>
                  <a:pt x="0" y="1388962"/>
                </a:lnTo>
                <a:lnTo>
                  <a:pt x="544010" y="995422"/>
                </a:lnTo>
                <a:lnTo>
                  <a:pt x="937549" y="694480"/>
                </a:lnTo>
                <a:lnTo>
                  <a:pt x="1226917" y="486135"/>
                </a:lnTo>
                <a:lnTo>
                  <a:pt x="1516284" y="254642"/>
                </a:lnTo>
                <a:lnTo>
                  <a:pt x="1632031" y="138896"/>
                </a:lnTo>
                <a:lnTo>
                  <a:pt x="1782501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7" name="TextBox 6"/>
          <p:cNvSpPr txBox="1"/>
          <p:nvPr/>
        </p:nvSpPr>
        <p:spPr>
          <a:xfrm>
            <a:off x="476694" y="7161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904" y="779121"/>
            <a:ext cx="9964206" cy="5429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836712"/>
            <a:ext cx="379849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0" i="0" dirty="0" smtClean="0"/>
              <a:t>Fase 4 - van 14 augustus tot 1 september</a:t>
            </a:r>
          </a:p>
          <a:p>
            <a:endParaRPr lang="fr-BE" sz="1000" u="sng" dirty="0"/>
          </a:p>
          <a:p>
            <a:r>
              <a:rPr lang="nl-BE" sz="1800" b="0" i="0" u="sng" dirty="0" smtClean="0">
                <a:solidFill>
                  <a:srgbClr val="000000"/>
                </a:solidFill>
              </a:rPr>
              <a:t>Gele zone</a:t>
            </a:r>
            <a:r>
              <a:rPr lang="nl-BE" sz="1800" b="0" i="0" dirty="0" smtClean="0">
                <a:solidFill>
                  <a:srgbClr val="000000"/>
                </a:solidFill>
              </a:rPr>
              <a:t>: Plaatsing van de sporen door de MIVB</a:t>
            </a:r>
          </a:p>
          <a:p>
            <a:endParaRPr lang="fr-BE" sz="1000" dirty="0"/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Voetpaden en handelszaken toegankelijk</a:t>
            </a:r>
          </a:p>
        </p:txBody>
      </p:sp>
      <p:sp>
        <p:nvSpPr>
          <p:cNvPr id="7" name="Freeform 6"/>
          <p:cNvSpPr/>
          <p:nvPr/>
        </p:nvSpPr>
        <p:spPr>
          <a:xfrm>
            <a:off x="902825" y="3487597"/>
            <a:ext cx="3637344" cy="1987952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9792" h="2650603">
                <a:moveTo>
                  <a:pt x="4849792" y="11575"/>
                </a:moveTo>
                <a:lnTo>
                  <a:pt x="4838218" y="312517"/>
                </a:lnTo>
                <a:lnTo>
                  <a:pt x="3345084" y="335666"/>
                </a:lnTo>
                <a:lnTo>
                  <a:pt x="2685327" y="659757"/>
                </a:lnTo>
                <a:lnTo>
                  <a:pt x="1921398" y="1307939"/>
                </a:lnTo>
                <a:lnTo>
                  <a:pt x="706056" y="2268638"/>
                </a:lnTo>
                <a:lnTo>
                  <a:pt x="138896" y="2650603"/>
                </a:lnTo>
                <a:lnTo>
                  <a:pt x="0" y="2465408"/>
                </a:lnTo>
                <a:lnTo>
                  <a:pt x="1053296" y="1701479"/>
                </a:lnTo>
                <a:lnTo>
                  <a:pt x="1655180" y="1192193"/>
                </a:lnTo>
                <a:lnTo>
                  <a:pt x="2500132" y="381964"/>
                </a:lnTo>
                <a:lnTo>
                  <a:pt x="2997843" y="81023"/>
                </a:lnTo>
                <a:lnTo>
                  <a:pt x="3437682" y="0"/>
                </a:lnTo>
                <a:lnTo>
                  <a:pt x="4849792" y="115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6" name="TextBox 5"/>
          <p:cNvSpPr txBox="1"/>
          <p:nvPr/>
        </p:nvSpPr>
        <p:spPr>
          <a:xfrm>
            <a:off x="476694" y="7161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7233"/>
            <a:ext cx="8254011" cy="4740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4773" y="1213171"/>
            <a:ext cx="37501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800" b="0" i="0" u="sng" dirty="0" smtClean="0">
                <a:solidFill>
                  <a:srgbClr val="000000"/>
                </a:solidFill>
              </a:rPr>
              <a:t>Van 3 juli tot 25 september 2017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              zone afgesloten voor het autoverkeer</a:t>
            </a:r>
          </a:p>
        </p:txBody>
      </p:sp>
      <p:sp>
        <p:nvSpPr>
          <p:cNvPr id="4" name="Freeform 3"/>
          <p:cNvSpPr/>
          <p:nvPr/>
        </p:nvSpPr>
        <p:spPr>
          <a:xfrm>
            <a:off x="1198326" y="3448138"/>
            <a:ext cx="3637344" cy="1987952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9792" h="2650603">
                <a:moveTo>
                  <a:pt x="4849792" y="11575"/>
                </a:moveTo>
                <a:lnTo>
                  <a:pt x="4838218" y="312517"/>
                </a:lnTo>
                <a:lnTo>
                  <a:pt x="3345084" y="335666"/>
                </a:lnTo>
                <a:lnTo>
                  <a:pt x="2685327" y="659757"/>
                </a:lnTo>
                <a:lnTo>
                  <a:pt x="1921398" y="1307939"/>
                </a:lnTo>
                <a:lnTo>
                  <a:pt x="706056" y="2268638"/>
                </a:lnTo>
                <a:lnTo>
                  <a:pt x="138896" y="2650603"/>
                </a:lnTo>
                <a:lnTo>
                  <a:pt x="0" y="2465408"/>
                </a:lnTo>
                <a:lnTo>
                  <a:pt x="1053296" y="1701479"/>
                </a:lnTo>
                <a:lnTo>
                  <a:pt x="1655180" y="1192193"/>
                </a:lnTo>
                <a:lnTo>
                  <a:pt x="2500132" y="381964"/>
                </a:lnTo>
                <a:lnTo>
                  <a:pt x="2997843" y="81023"/>
                </a:lnTo>
                <a:lnTo>
                  <a:pt x="3437682" y="0"/>
                </a:lnTo>
                <a:lnTo>
                  <a:pt x="4849792" y="115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5" name="Rectangle 4"/>
          <p:cNvSpPr/>
          <p:nvPr/>
        </p:nvSpPr>
        <p:spPr>
          <a:xfrm>
            <a:off x="5065569" y="1587788"/>
            <a:ext cx="522143" cy="1402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60851" y="4670530"/>
            <a:ext cx="880630" cy="1122218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60713" y="4138267"/>
            <a:ext cx="467591" cy="3039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493122" y="3619543"/>
            <a:ext cx="467591" cy="3039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702401" y="2632401"/>
            <a:ext cx="1675535" cy="6405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980975" y="2315215"/>
            <a:ext cx="758870" cy="10486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300508" y="1049394"/>
            <a:ext cx="303096" cy="135734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4819958" y="3459383"/>
            <a:ext cx="7793" cy="54568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74961" y="5163328"/>
            <a:ext cx="474463" cy="545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065569" y="3605645"/>
            <a:ext cx="4278457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6694" y="71611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Impact verkeer</a:t>
            </a:r>
          </a:p>
        </p:txBody>
      </p:sp>
    </p:spTree>
    <p:extLst>
      <p:ext uri="{BB962C8B-B14F-4D97-AF65-F5344CB8AC3E}">
        <p14:creationId xmlns:p14="http://schemas.microsoft.com/office/powerpoint/2010/main" val="187514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/>
        </p:blipFill>
        <p:spPr bwMode="auto">
          <a:xfrm>
            <a:off x="0" y="1940074"/>
            <a:ext cx="9144000" cy="406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386953" y="3304530"/>
            <a:ext cx="1332308" cy="806647"/>
          </a:xfrm>
          <a:custGeom>
            <a:avLst/>
            <a:gdLst>
              <a:gd name="connsiteX0" fmla="*/ 42862 w 2974181"/>
              <a:gd name="connsiteY0" fmla="*/ 0 h 838200"/>
              <a:gd name="connsiteX1" fmla="*/ 0 w 2974181"/>
              <a:gd name="connsiteY1" fmla="*/ 73818 h 838200"/>
              <a:gd name="connsiteX2" fmla="*/ 147637 w 2974181"/>
              <a:gd name="connsiteY2" fmla="*/ 169068 h 838200"/>
              <a:gd name="connsiteX3" fmla="*/ 240506 w 2974181"/>
              <a:gd name="connsiteY3" fmla="*/ 223837 h 838200"/>
              <a:gd name="connsiteX4" fmla="*/ 354806 w 2974181"/>
              <a:gd name="connsiteY4" fmla="*/ 266700 h 838200"/>
              <a:gd name="connsiteX5" fmla="*/ 650081 w 2974181"/>
              <a:gd name="connsiteY5" fmla="*/ 442912 h 838200"/>
              <a:gd name="connsiteX6" fmla="*/ 1054893 w 2974181"/>
              <a:gd name="connsiteY6" fmla="*/ 631031 h 838200"/>
              <a:gd name="connsiteX7" fmla="*/ 1457325 w 2974181"/>
              <a:gd name="connsiteY7" fmla="*/ 740568 h 838200"/>
              <a:gd name="connsiteX8" fmla="*/ 1974056 w 2974181"/>
              <a:gd name="connsiteY8" fmla="*/ 821531 h 838200"/>
              <a:gd name="connsiteX9" fmla="*/ 2505075 w 2974181"/>
              <a:gd name="connsiteY9" fmla="*/ 838200 h 838200"/>
              <a:gd name="connsiteX10" fmla="*/ 2974181 w 2974181"/>
              <a:gd name="connsiteY10" fmla="*/ 785812 h 838200"/>
              <a:gd name="connsiteX11" fmla="*/ 2962275 w 2974181"/>
              <a:gd name="connsiteY11" fmla="*/ 695325 h 838200"/>
              <a:gd name="connsiteX12" fmla="*/ 2733675 w 2974181"/>
              <a:gd name="connsiteY12" fmla="*/ 728662 h 838200"/>
              <a:gd name="connsiteX13" fmla="*/ 2443162 w 2974181"/>
              <a:gd name="connsiteY13" fmla="*/ 750093 h 838200"/>
              <a:gd name="connsiteX14" fmla="*/ 1931193 w 2974181"/>
              <a:gd name="connsiteY14" fmla="*/ 704850 h 838200"/>
              <a:gd name="connsiteX15" fmla="*/ 1669256 w 2974181"/>
              <a:gd name="connsiteY15" fmla="*/ 652462 h 838200"/>
              <a:gd name="connsiteX16" fmla="*/ 1121568 w 2974181"/>
              <a:gd name="connsiteY16" fmla="*/ 514350 h 838200"/>
              <a:gd name="connsiteX17" fmla="*/ 740568 w 2974181"/>
              <a:gd name="connsiteY17" fmla="*/ 340518 h 838200"/>
              <a:gd name="connsiteX18" fmla="*/ 226218 w 2974181"/>
              <a:gd name="connsiteY18" fmla="*/ 42862 h 838200"/>
              <a:gd name="connsiteX19" fmla="*/ 42862 w 2974181"/>
              <a:gd name="connsiteY19" fmla="*/ 0 h 838200"/>
              <a:gd name="connsiteX0" fmla="*/ 59530 w 2974181"/>
              <a:gd name="connsiteY0" fmla="*/ 0 h 871537"/>
              <a:gd name="connsiteX1" fmla="*/ 0 w 2974181"/>
              <a:gd name="connsiteY1" fmla="*/ 107155 h 871537"/>
              <a:gd name="connsiteX2" fmla="*/ 147637 w 2974181"/>
              <a:gd name="connsiteY2" fmla="*/ 202405 h 871537"/>
              <a:gd name="connsiteX3" fmla="*/ 240506 w 2974181"/>
              <a:gd name="connsiteY3" fmla="*/ 257174 h 871537"/>
              <a:gd name="connsiteX4" fmla="*/ 354806 w 2974181"/>
              <a:gd name="connsiteY4" fmla="*/ 300037 h 871537"/>
              <a:gd name="connsiteX5" fmla="*/ 650081 w 2974181"/>
              <a:gd name="connsiteY5" fmla="*/ 476249 h 871537"/>
              <a:gd name="connsiteX6" fmla="*/ 1054893 w 2974181"/>
              <a:gd name="connsiteY6" fmla="*/ 664368 h 871537"/>
              <a:gd name="connsiteX7" fmla="*/ 1457325 w 2974181"/>
              <a:gd name="connsiteY7" fmla="*/ 773905 h 871537"/>
              <a:gd name="connsiteX8" fmla="*/ 1974056 w 2974181"/>
              <a:gd name="connsiteY8" fmla="*/ 854868 h 871537"/>
              <a:gd name="connsiteX9" fmla="*/ 2505075 w 2974181"/>
              <a:gd name="connsiteY9" fmla="*/ 871537 h 871537"/>
              <a:gd name="connsiteX10" fmla="*/ 2974181 w 2974181"/>
              <a:gd name="connsiteY10" fmla="*/ 819149 h 871537"/>
              <a:gd name="connsiteX11" fmla="*/ 2962275 w 2974181"/>
              <a:gd name="connsiteY11" fmla="*/ 728662 h 871537"/>
              <a:gd name="connsiteX12" fmla="*/ 2733675 w 2974181"/>
              <a:gd name="connsiteY12" fmla="*/ 761999 h 871537"/>
              <a:gd name="connsiteX13" fmla="*/ 2443162 w 2974181"/>
              <a:gd name="connsiteY13" fmla="*/ 783430 h 871537"/>
              <a:gd name="connsiteX14" fmla="*/ 1931193 w 2974181"/>
              <a:gd name="connsiteY14" fmla="*/ 738187 h 871537"/>
              <a:gd name="connsiteX15" fmla="*/ 1669256 w 2974181"/>
              <a:gd name="connsiteY15" fmla="*/ 685799 h 871537"/>
              <a:gd name="connsiteX16" fmla="*/ 1121568 w 2974181"/>
              <a:gd name="connsiteY16" fmla="*/ 547687 h 871537"/>
              <a:gd name="connsiteX17" fmla="*/ 740568 w 2974181"/>
              <a:gd name="connsiteY17" fmla="*/ 373855 h 871537"/>
              <a:gd name="connsiteX18" fmla="*/ 226218 w 2974181"/>
              <a:gd name="connsiteY18" fmla="*/ 76199 h 871537"/>
              <a:gd name="connsiteX19" fmla="*/ 59530 w 2974181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2962275 w 3921919"/>
              <a:gd name="connsiteY11" fmla="*/ 728662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3105150 w 3921919"/>
              <a:gd name="connsiteY11" fmla="*/ 695325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105150"/>
              <a:gd name="connsiteY0" fmla="*/ 0 h 871537"/>
              <a:gd name="connsiteX1" fmla="*/ 0 w 3105150"/>
              <a:gd name="connsiteY1" fmla="*/ 107155 h 871537"/>
              <a:gd name="connsiteX2" fmla="*/ 147637 w 3105150"/>
              <a:gd name="connsiteY2" fmla="*/ 202405 h 871537"/>
              <a:gd name="connsiteX3" fmla="*/ 240506 w 3105150"/>
              <a:gd name="connsiteY3" fmla="*/ 257174 h 871537"/>
              <a:gd name="connsiteX4" fmla="*/ 354806 w 3105150"/>
              <a:gd name="connsiteY4" fmla="*/ 300037 h 871537"/>
              <a:gd name="connsiteX5" fmla="*/ 650081 w 3105150"/>
              <a:gd name="connsiteY5" fmla="*/ 476249 h 871537"/>
              <a:gd name="connsiteX6" fmla="*/ 1054893 w 3105150"/>
              <a:gd name="connsiteY6" fmla="*/ 664368 h 871537"/>
              <a:gd name="connsiteX7" fmla="*/ 1457325 w 3105150"/>
              <a:gd name="connsiteY7" fmla="*/ 773905 h 871537"/>
              <a:gd name="connsiteX8" fmla="*/ 1974056 w 3105150"/>
              <a:gd name="connsiteY8" fmla="*/ 854868 h 871537"/>
              <a:gd name="connsiteX9" fmla="*/ 2505075 w 3105150"/>
              <a:gd name="connsiteY9" fmla="*/ 871537 h 871537"/>
              <a:gd name="connsiteX10" fmla="*/ 3102769 w 3105150"/>
              <a:gd name="connsiteY10" fmla="*/ 809624 h 871537"/>
              <a:gd name="connsiteX11" fmla="*/ 3105150 w 3105150"/>
              <a:gd name="connsiteY11" fmla="*/ 695325 h 871537"/>
              <a:gd name="connsiteX12" fmla="*/ 2733675 w 3105150"/>
              <a:gd name="connsiteY12" fmla="*/ 761999 h 871537"/>
              <a:gd name="connsiteX13" fmla="*/ 2443162 w 3105150"/>
              <a:gd name="connsiteY13" fmla="*/ 783430 h 871537"/>
              <a:gd name="connsiteX14" fmla="*/ 1931193 w 3105150"/>
              <a:gd name="connsiteY14" fmla="*/ 738187 h 871537"/>
              <a:gd name="connsiteX15" fmla="*/ 1669256 w 3105150"/>
              <a:gd name="connsiteY15" fmla="*/ 685799 h 871537"/>
              <a:gd name="connsiteX16" fmla="*/ 1121568 w 3105150"/>
              <a:gd name="connsiteY16" fmla="*/ 547687 h 871537"/>
              <a:gd name="connsiteX17" fmla="*/ 740568 w 3105150"/>
              <a:gd name="connsiteY17" fmla="*/ 373855 h 871537"/>
              <a:gd name="connsiteX18" fmla="*/ 226218 w 3105150"/>
              <a:gd name="connsiteY18" fmla="*/ 76199 h 871537"/>
              <a:gd name="connsiteX19" fmla="*/ 59530 w 3105150"/>
              <a:gd name="connsiteY19" fmla="*/ 0 h 871537"/>
              <a:gd name="connsiteX0" fmla="*/ 59530 w 3105150"/>
              <a:gd name="connsiteY0" fmla="*/ 0 h 854869"/>
              <a:gd name="connsiteX1" fmla="*/ 0 w 3105150"/>
              <a:gd name="connsiteY1" fmla="*/ 107155 h 854869"/>
              <a:gd name="connsiteX2" fmla="*/ 147637 w 3105150"/>
              <a:gd name="connsiteY2" fmla="*/ 202405 h 854869"/>
              <a:gd name="connsiteX3" fmla="*/ 240506 w 3105150"/>
              <a:gd name="connsiteY3" fmla="*/ 257174 h 854869"/>
              <a:gd name="connsiteX4" fmla="*/ 354806 w 3105150"/>
              <a:gd name="connsiteY4" fmla="*/ 300037 h 854869"/>
              <a:gd name="connsiteX5" fmla="*/ 650081 w 3105150"/>
              <a:gd name="connsiteY5" fmla="*/ 476249 h 854869"/>
              <a:gd name="connsiteX6" fmla="*/ 1054893 w 3105150"/>
              <a:gd name="connsiteY6" fmla="*/ 664368 h 854869"/>
              <a:gd name="connsiteX7" fmla="*/ 1457325 w 3105150"/>
              <a:gd name="connsiteY7" fmla="*/ 773905 h 854869"/>
              <a:gd name="connsiteX8" fmla="*/ 1974056 w 3105150"/>
              <a:gd name="connsiteY8" fmla="*/ 854868 h 854869"/>
              <a:gd name="connsiteX9" fmla="*/ 2505075 w 3105150"/>
              <a:gd name="connsiteY9" fmla="*/ 854869 h 854869"/>
              <a:gd name="connsiteX10" fmla="*/ 3102769 w 3105150"/>
              <a:gd name="connsiteY10" fmla="*/ 809624 h 854869"/>
              <a:gd name="connsiteX11" fmla="*/ 3105150 w 3105150"/>
              <a:gd name="connsiteY11" fmla="*/ 695325 h 854869"/>
              <a:gd name="connsiteX12" fmla="*/ 2733675 w 3105150"/>
              <a:gd name="connsiteY12" fmla="*/ 761999 h 854869"/>
              <a:gd name="connsiteX13" fmla="*/ 2443162 w 3105150"/>
              <a:gd name="connsiteY13" fmla="*/ 783430 h 854869"/>
              <a:gd name="connsiteX14" fmla="*/ 1931193 w 3105150"/>
              <a:gd name="connsiteY14" fmla="*/ 738187 h 854869"/>
              <a:gd name="connsiteX15" fmla="*/ 1669256 w 3105150"/>
              <a:gd name="connsiteY15" fmla="*/ 685799 h 854869"/>
              <a:gd name="connsiteX16" fmla="*/ 1121568 w 3105150"/>
              <a:gd name="connsiteY16" fmla="*/ 547687 h 854869"/>
              <a:gd name="connsiteX17" fmla="*/ 740568 w 3105150"/>
              <a:gd name="connsiteY17" fmla="*/ 373855 h 854869"/>
              <a:gd name="connsiteX18" fmla="*/ 226218 w 3105150"/>
              <a:gd name="connsiteY18" fmla="*/ 76199 h 854869"/>
              <a:gd name="connsiteX19" fmla="*/ 59530 w 3105150"/>
              <a:gd name="connsiteY19" fmla="*/ 0 h 854869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83430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45330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914043"/>
              <a:gd name="connsiteY0" fmla="*/ 0 h 869156"/>
              <a:gd name="connsiteX1" fmla="*/ 0 w 3914043"/>
              <a:gd name="connsiteY1" fmla="*/ 107155 h 869156"/>
              <a:gd name="connsiteX2" fmla="*/ 147637 w 3914043"/>
              <a:gd name="connsiteY2" fmla="*/ 202405 h 869156"/>
              <a:gd name="connsiteX3" fmla="*/ 240506 w 3914043"/>
              <a:gd name="connsiteY3" fmla="*/ 257174 h 869156"/>
              <a:gd name="connsiteX4" fmla="*/ 354806 w 3914043"/>
              <a:gd name="connsiteY4" fmla="*/ 300037 h 869156"/>
              <a:gd name="connsiteX5" fmla="*/ 650081 w 3914043"/>
              <a:gd name="connsiteY5" fmla="*/ 476249 h 869156"/>
              <a:gd name="connsiteX6" fmla="*/ 1054893 w 3914043"/>
              <a:gd name="connsiteY6" fmla="*/ 664368 h 869156"/>
              <a:gd name="connsiteX7" fmla="*/ 1457325 w 3914043"/>
              <a:gd name="connsiteY7" fmla="*/ 773905 h 869156"/>
              <a:gd name="connsiteX8" fmla="*/ 1974056 w 3914043"/>
              <a:gd name="connsiteY8" fmla="*/ 854868 h 869156"/>
              <a:gd name="connsiteX9" fmla="*/ 2502694 w 3914043"/>
              <a:gd name="connsiteY9" fmla="*/ 869156 h 869156"/>
              <a:gd name="connsiteX10" fmla="*/ 3102769 w 3914043"/>
              <a:gd name="connsiteY10" fmla="*/ 809624 h 869156"/>
              <a:gd name="connsiteX11" fmla="*/ 3914043 w 3914043"/>
              <a:gd name="connsiteY11" fmla="*/ 582783 h 869156"/>
              <a:gd name="connsiteX12" fmla="*/ 2733675 w 3914043"/>
              <a:gd name="connsiteY12" fmla="*/ 745330 h 869156"/>
              <a:gd name="connsiteX13" fmla="*/ 2443162 w 3914043"/>
              <a:gd name="connsiteY13" fmla="*/ 766762 h 869156"/>
              <a:gd name="connsiteX14" fmla="*/ 1931193 w 3914043"/>
              <a:gd name="connsiteY14" fmla="*/ 738187 h 869156"/>
              <a:gd name="connsiteX15" fmla="*/ 1669256 w 3914043"/>
              <a:gd name="connsiteY15" fmla="*/ 685799 h 869156"/>
              <a:gd name="connsiteX16" fmla="*/ 1121568 w 3914043"/>
              <a:gd name="connsiteY16" fmla="*/ 547687 h 869156"/>
              <a:gd name="connsiteX17" fmla="*/ 740568 w 3914043"/>
              <a:gd name="connsiteY17" fmla="*/ 373855 h 869156"/>
              <a:gd name="connsiteX18" fmla="*/ 226218 w 3914043"/>
              <a:gd name="connsiteY18" fmla="*/ 76199 h 869156"/>
              <a:gd name="connsiteX19" fmla="*/ 59530 w 3914043"/>
              <a:gd name="connsiteY19" fmla="*/ 0 h 869156"/>
              <a:gd name="connsiteX0" fmla="*/ 59530 w 3939812"/>
              <a:gd name="connsiteY0" fmla="*/ 0 h 869156"/>
              <a:gd name="connsiteX1" fmla="*/ 0 w 3939812"/>
              <a:gd name="connsiteY1" fmla="*/ 107155 h 869156"/>
              <a:gd name="connsiteX2" fmla="*/ 147637 w 3939812"/>
              <a:gd name="connsiteY2" fmla="*/ 202405 h 869156"/>
              <a:gd name="connsiteX3" fmla="*/ 240506 w 3939812"/>
              <a:gd name="connsiteY3" fmla="*/ 257174 h 869156"/>
              <a:gd name="connsiteX4" fmla="*/ 354806 w 3939812"/>
              <a:gd name="connsiteY4" fmla="*/ 300037 h 869156"/>
              <a:gd name="connsiteX5" fmla="*/ 650081 w 3939812"/>
              <a:gd name="connsiteY5" fmla="*/ 476249 h 869156"/>
              <a:gd name="connsiteX6" fmla="*/ 1054893 w 3939812"/>
              <a:gd name="connsiteY6" fmla="*/ 664368 h 869156"/>
              <a:gd name="connsiteX7" fmla="*/ 1457325 w 3939812"/>
              <a:gd name="connsiteY7" fmla="*/ 773905 h 869156"/>
              <a:gd name="connsiteX8" fmla="*/ 1974056 w 3939812"/>
              <a:gd name="connsiteY8" fmla="*/ 854868 h 869156"/>
              <a:gd name="connsiteX9" fmla="*/ 2502694 w 3939812"/>
              <a:gd name="connsiteY9" fmla="*/ 869156 h 869156"/>
              <a:gd name="connsiteX10" fmla="*/ 3939796 w 3939812"/>
              <a:gd name="connsiteY10" fmla="*/ 760387 h 869156"/>
              <a:gd name="connsiteX11" fmla="*/ 3914043 w 3939812"/>
              <a:gd name="connsiteY11" fmla="*/ 582783 h 869156"/>
              <a:gd name="connsiteX12" fmla="*/ 2733675 w 3939812"/>
              <a:gd name="connsiteY12" fmla="*/ 745330 h 869156"/>
              <a:gd name="connsiteX13" fmla="*/ 2443162 w 3939812"/>
              <a:gd name="connsiteY13" fmla="*/ 766762 h 869156"/>
              <a:gd name="connsiteX14" fmla="*/ 1931193 w 3939812"/>
              <a:gd name="connsiteY14" fmla="*/ 738187 h 869156"/>
              <a:gd name="connsiteX15" fmla="*/ 1669256 w 3939812"/>
              <a:gd name="connsiteY15" fmla="*/ 685799 h 869156"/>
              <a:gd name="connsiteX16" fmla="*/ 1121568 w 3939812"/>
              <a:gd name="connsiteY16" fmla="*/ 547687 h 869156"/>
              <a:gd name="connsiteX17" fmla="*/ 740568 w 3939812"/>
              <a:gd name="connsiteY17" fmla="*/ 373855 h 869156"/>
              <a:gd name="connsiteX18" fmla="*/ 226218 w 3939812"/>
              <a:gd name="connsiteY18" fmla="*/ 76199 h 869156"/>
              <a:gd name="connsiteX19" fmla="*/ 59530 w 3939812"/>
              <a:gd name="connsiteY19" fmla="*/ 0 h 869156"/>
              <a:gd name="connsiteX0" fmla="*/ 59530 w 3939812"/>
              <a:gd name="connsiteY0" fmla="*/ 0 h 939494"/>
              <a:gd name="connsiteX1" fmla="*/ 0 w 3939812"/>
              <a:gd name="connsiteY1" fmla="*/ 107155 h 939494"/>
              <a:gd name="connsiteX2" fmla="*/ 147637 w 3939812"/>
              <a:gd name="connsiteY2" fmla="*/ 202405 h 939494"/>
              <a:gd name="connsiteX3" fmla="*/ 240506 w 3939812"/>
              <a:gd name="connsiteY3" fmla="*/ 257174 h 939494"/>
              <a:gd name="connsiteX4" fmla="*/ 354806 w 3939812"/>
              <a:gd name="connsiteY4" fmla="*/ 300037 h 939494"/>
              <a:gd name="connsiteX5" fmla="*/ 650081 w 3939812"/>
              <a:gd name="connsiteY5" fmla="*/ 476249 h 939494"/>
              <a:gd name="connsiteX6" fmla="*/ 1054893 w 3939812"/>
              <a:gd name="connsiteY6" fmla="*/ 664368 h 939494"/>
              <a:gd name="connsiteX7" fmla="*/ 1457325 w 3939812"/>
              <a:gd name="connsiteY7" fmla="*/ 773905 h 939494"/>
              <a:gd name="connsiteX8" fmla="*/ 1974056 w 3939812"/>
              <a:gd name="connsiteY8" fmla="*/ 854868 h 939494"/>
              <a:gd name="connsiteX9" fmla="*/ 2692607 w 3939812"/>
              <a:gd name="connsiteY9" fmla="*/ 939494 h 939494"/>
              <a:gd name="connsiteX10" fmla="*/ 3939796 w 3939812"/>
              <a:gd name="connsiteY10" fmla="*/ 760387 h 939494"/>
              <a:gd name="connsiteX11" fmla="*/ 3914043 w 3939812"/>
              <a:gd name="connsiteY11" fmla="*/ 582783 h 939494"/>
              <a:gd name="connsiteX12" fmla="*/ 2733675 w 3939812"/>
              <a:gd name="connsiteY12" fmla="*/ 745330 h 939494"/>
              <a:gd name="connsiteX13" fmla="*/ 2443162 w 3939812"/>
              <a:gd name="connsiteY13" fmla="*/ 766762 h 939494"/>
              <a:gd name="connsiteX14" fmla="*/ 1931193 w 3939812"/>
              <a:gd name="connsiteY14" fmla="*/ 738187 h 939494"/>
              <a:gd name="connsiteX15" fmla="*/ 1669256 w 3939812"/>
              <a:gd name="connsiteY15" fmla="*/ 685799 h 939494"/>
              <a:gd name="connsiteX16" fmla="*/ 1121568 w 3939812"/>
              <a:gd name="connsiteY16" fmla="*/ 547687 h 939494"/>
              <a:gd name="connsiteX17" fmla="*/ 740568 w 3939812"/>
              <a:gd name="connsiteY17" fmla="*/ 373855 h 939494"/>
              <a:gd name="connsiteX18" fmla="*/ 226218 w 3939812"/>
              <a:gd name="connsiteY18" fmla="*/ 76199 h 939494"/>
              <a:gd name="connsiteX19" fmla="*/ 59530 w 3939812"/>
              <a:gd name="connsiteY19" fmla="*/ 0 h 939494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57325 w 3939812"/>
              <a:gd name="connsiteY7" fmla="*/ 773905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52387 w 3939812"/>
              <a:gd name="connsiteY2" fmla="*/ 20875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9692"/>
              <a:gd name="connsiteX1" fmla="*/ 0 w 3939812"/>
              <a:gd name="connsiteY1" fmla="*/ 113505 h 959692"/>
              <a:gd name="connsiteX2" fmla="*/ 52387 w 3939812"/>
              <a:gd name="connsiteY2" fmla="*/ 215105 h 959692"/>
              <a:gd name="connsiteX3" fmla="*/ 164306 w 3939812"/>
              <a:gd name="connsiteY3" fmla="*/ 279399 h 959692"/>
              <a:gd name="connsiteX4" fmla="*/ 288131 w 3939812"/>
              <a:gd name="connsiteY4" fmla="*/ 344487 h 959692"/>
              <a:gd name="connsiteX5" fmla="*/ 548481 w 3939812"/>
              <a:gd name="connsiteY5" fmla="*/ 482599 h 959692"/>
              <a:gd name="connsiteX6" fmla="*/ 994568 w 3939812"/>
              <a:gd name="connsiteY6" fmla="*/ 715168 h 959692"/>
              <a:gd name="connsiteX7" fmla="*/ 1419225 w 3939812"/>
              <a:gd name="connsiteY7" fmla="*/ 834230 h 959692"/>
              <a:gd name="connsiteX8" fmla="*/ 2086598 w 3939812"/>
              <a:gd name="connsiteY8" fmla="*/ 959692 h 959692"/>
              <a:gd name="connsiteX9" fmla="*/ 2692607 w 3939812"/>
              <a:gd name="connsiteY9" fmla="*/ 945844 h 959692"/>
              <a:gd name="connsiteX10" fmla="*/ 3939796 w 3939812"/>
              <a:gd name="connsiteY10" fmla="*/ 766737 h 959692"/>
              <a:gd name="connsiteX11" fmla="*/ 3914043 w 3939812"/>
              <a:gd name="connsiteY11" fmla="*/ 589133 h 959692"/>
              <a:gd name="connsiteX12" fmla="*/ 2733675 w 3939812"/>
              <a:gd name="connsiteY12" fmla="*/ 751680 h 959692"/>
              <a:gd name="connsiteX13" fmla="*/ 2443162 w 3939812"/>
              <a:gd name="connsiteY13" fmla="*/ 773112 h 959692"/>
              <a:gd name="connsiteX14" fmla="*/ 1931193 w 3939812"/>
              <a:gd name="connsiteY14" fmla="*/ 744537 h 959692"/>
              <a:gd name="connsiteX15" fmla="*/ 1669256 w 3939812"/>
              <a:gd name="connsiteY15" fmla="*/ 692149 h 959692"/>
              <a:gd name="connsiteX16" fmla="*/ 1121568 w 3939812"/>
              <a:gd name="connsiteY16" fmla="*/ 554037 h 959692"/>
              <a:gd name="connsiteX17" fmla="*/ 740568 w 3939812"/>
              <a:gd name="connsiteY17" fmla="*/ 380205 h 959692"/>
              <a:gd name="connsiteX18" fmla="*/ 226218 w 3939812"/>
              <a:gd name="connsiteY18" fmla="*/ 82549 h 959692"/>
              <a:gd name="connsiteX19" fmla="*/ 59530 w 3939812"/>
              <a:gd name="connsiteY19" fmla="*/ 0 h 959692"/>
              <a:gd name="connsiteX0" fmla="*/ 389730 w 4270012"/>
              <a:gd name="connsiteY0" fmla="*/ 70645 h 1030337"/>
              <a:gd name="connsiteX1" fmla="*/ 0 w 4270012"/>
              <a:gd name="connsiteY1" fmla="*/ 0 h 1030337"/>
              <a:gd name="connsiteX2" fmla="*/ 382587 w 4270012"/>
              <a:gd name="connsiteY2" fmla="*/ 285750 h 1030337"/>
              <a:gd name="connsiteX3" fmla="*/ 494506 w 4270012"/>
              <a:gd name="connsiteY3" fmla="*/ 350044 h 1030337"/>
              <a:gd name="connsiteX4" fmla="*/ 618331 w 4270012"/>
              <a:gd name="connsiteY4" fmla="*/ 415132 h 1030337"/>
              <a:gd name="connsiteX5" fmla="*/ 878681 w 4270012"/>
              <a:gd name="connsiteY5" fmla="*/ 553244 h 1030337"/>
              <a:gd name="connsiteX6" fmla="*/ 1324768 w 4270012"/>
              <a:gd name="connsiteY6" fmla="*/ 785813 h 1030337"/>
              <a:gd name="connsiteX7" fmla="*/ 1749425 w 4270012"/>
              <a:gd name="connsiteY7" fmla="*/ 904875 h 1030337"/>
              <a:gd name="connsiteX8" fmla="*/ 2416798 w 4270012"/>
              <a:gd name="connsiteY8" fmla="*/ 1030337 h 1030337"/>
              <a:gd name="connsiteX9" fmla="*/ 3022807 w 4270012"/>
              <a:gd name="connsiteY9" fmla="*/ 1016489 h 1030337"/>
              <a:gd name="connsiteX10" fmla="*/ 4269996 w 4270012"/>
              <a:gd name="connsiteY10" fmla="*/ 837382 h 1030337"/>
              <a:gd name="connsiteX11" fmla="*/ 4244243 w 4270012"/>
              <a:gd name="connsiteY11" fmla="*/ 659778 h 1030337"/>
              <a:gd name="connsiteX12" fmla="*/ 3063875 w 4270012"/>
              <a:gd name="connsiteY12" fmla="*/ 822325 h 1030337"/>
              <a:gd name="connsiteX13" fmla="*/ 2773362 w 4270012"/>
              <a:gd name="connsiteY13" fmla="*/ 843757 h 1030337"/>
              <a:gd name="connsiteX14" fmla="*/ 2261393 w 4270012"/>
              <a:gd name="connsiteY14" fmla="*/ 815182 h 1030337"/>
              <a:gd name="connsiteX15" fmla="*/ 1999456 w 4270012"/>
              <a:gd name="connsiteY15" fmla="*/ 762794 h 1030337"/>
              <a:gd name="connsiteX16" fmla="*/ 1451768 w 4270012"/>
              <a:gd name="connsiteY16" fmla="*/ 624682 h 1030337"/>
              <a:gd name="connsiteX17" fmla="*/ 1070768 w 4270012"/>
              <a:gd name="connsiteY17" fmla="*/ 450850 h 1030337"/>
              <a:gd name="connsiteX18" fmla="*/ 556418 w 4270012"/>
              <a:gd name="connsiteY18" fmla="*/ 153194 h 1030337"/>
              <a:gd name="connsiteX19" fmla="*/ 389730 w 4270012"/>
              <a:gd name="connsiteY19" fmla="*/ 70645 h 1030337"/>
              <a:gd name="connsiteX0" fmla="*/ 0 w 5563032"/>
              <a:gd name="connsiteY0" fmla="*/ 0 h 1893142"/>
              <a:gd name="connsiteX1" fmla="*/ 1293020 w 5563032"/>
              <a:gd name="connsiteY1" fmla="*/ 862805 h 1893142"/>
              <a:gd name="connsiteX2" fmla="*/ 1675607 w 5563032"/>
              <a:gd name="connsiteY2" fmla="*/ 1148555 h 1893142"/>
              <a:gd name="connsiteX3" fmla="*/ 1787526 w 5563032"/>
              <a:gd name="connsiteY3" fmla="*/ 1212849 h 1893142"/>
              <a:gd name="connsiteX4" fmla="*/ 1911351 w 5563032"/>
              <a:gd name="connsiteY4" fmla="*/ 1277937 h 1893142"/>
              <a:gd name="connsiteX5" fmla="*/ 2171701 w 5563032"/>
              <a:gd name="connsiteY5" fmla="*/ 1416049 h 1893142"/>
              <a:gd name="connsiteX6" fmla="*/ 2617788 w 5563032"/>
              <a:gd name="connsiteY6" fmla="*/ 1648618 h 1893142"/>
              <a:gd name="connsiteX7" fmla="*/ 3042445 w 5563032"/>
              <a:gd name="connsiteY7" fmla="*/ 1767680 h 1893142"/>
              <a:gd name="connsiteX8" fmla="*/ 3709818 w 5563032"/>
              <a:gd name="connsiteY8" fmla="*/ 1893142 h 1893142"/>
              <a:gd name="connsiteX9" fmla="*/ 4315827 w 5563032"/>
              <a:gd name="connsiteY9" fmla="*/ 1879294 h 1893142"/>
              <a:gd name="connsiteX10" fmla="*/ 5563016 w 5563032"/>
              <a:gd name="connsiteY10" fmla="*/ 1700187 h 1893142"/>
              <a:gd name="connsiteX11" fmla="*/ 5537263 w 5563032"/>
              <a:gd name="connsiteY11" fmla="*/ 1522583 h 1893142"/>
              <a:gd name="connsiteX12" fmla="*/ 4356895 w 5563032"/>
              <a:gd name="connsiteY12" fmla="*/ 1685130 h 1893142"/>
              <a:gd name="connsiteX13" fmla="*/ 4066382 w 5563032"/>
              <a:gd name="connsiteY13" fmla="*/ 1706562 h 1893142"/>
              <a:gd name="connsiteX14" fmla="*/ 3554413 w 5563032"/>
              <a:gd name="connsiteY14" fmla="*/ 1677987 h 1893142"/>
              <a:gd name="connsiteX15" fmla="*/ 3292476 w 5563032"/>
              <a:gd name="connsiteY15" fmla="*/ 1625599 h 1893142"/>
              <a:gd name="connsiteX16" fmla="*/ 2744788 w 5563032"/>
              <a:gd name="connsiteY16" fmla="*/ 1487487 h 1893142"/>
              <a:gd name="connsiteX17" fmla="*/ 2363788 w 5563032"/>
              <a:gd name="connsiteY17" fmla="*/ 1313655 h 1893142"/>
              <a:gd name="connsiteX18" fmla="*/ 1849438 w 5563032"/>
              <a:gd name="connsiteY18" fmla="*/ 1015999 h 1893142"/>
              <a:gd name="connsiteX19" fmla="*/ 0 w 5563032"/>
              <a:gd name="connsiteY19" fmla="*/ 0 h 1893142"/>
              <a:gd name="connsiteX0" fmla="*/ 351630 w 5914662"/>
              <a:gd name="connsiteY0" fmla="*/ 0 h 1893142"/>
              <a:gd name="connsiteX1" fmla="*/ 0 w 5914662"/>
              <a:gd name="connsiteY1" fmla="*/ 24605 h 1893142"/>
              <a:gd name="connsiteX2" fmla="*/ 2027237 w 5914662"/>
              <a:gd name="connsiteY2" fmla="*/ 1148555 h 1893142"/>
              <a:gd name="connsiteX3" fmla="*/ 2139156 w 5914662"/>
              <a:gd name="connsiteY3" fmla="*/ 1212849 h 1893142"/>
              <a:gd name="connsiteX4" fmla="*/ 2262981 w 5914662"/>
              <a:gd name="connsiteY4" fmla="*/ 1277937 h 1893142"/>
              <a:gd name="connsiteX5" fmla="*/ 2523331 w 5914662"/>
              <a:gd name="connsiteY5" fmla="*/ 1416049 h 1893142"/>
              <a:gd name="connsiteX6" fmla="*/ 2969418 w 5914662"/>
              <a:gd name="connsiteY6" fmla="*/ 1648618 h 1893142"/>
              <a:gd name="connsiteX7" fmla="*/ 3394075 w 5914662"/>
              <a:gd name="connsiteY7" fmla="*/ 1767680 h 1893142"/>
              <a:gd name="connsiteX8" fmla="*/ 4061448 w 5914662"/>
              <a:gd name="connsiteY8" fmla="*/ 1893142 h 1893142"/>
              <a:gd name="connsiteX9" fmla="*/ 4667457 w 5914662"/>
              <a:gd name="connsiteY9" fmla="*/ 1879294 h 1893142"/>
              <a:gd name="connsiteX10" fmla="*/ 5914646 w 5914662"/>
              <a:gd name="connsiteY10" fmla="*/ 1700187 h 1893142"/>
              <a:gd name="connsiteX11" fmla="*/ 5888893 w 5914662"/>
              <a:gd name="connsiteY11" fmla="*/ 1522583 h 1893142"/>
              <a:gd name="connsiteX12" fmla="*/ 4708525 w 5914662"/>
              <a:gd name="connsiteY12" fmla="*/ 1685130 h 1893142"/>
              <a:gd name="connsiteX13" fmla="*/ 4418012 w 5914662"/>
              <a:gd name="connsiteY13" fmla="*/ 1706562 h 1893142"/>
              <a:gd name="connsiteX14" fmla="*/ 3906043 w 5914662"/>
              <a:gd name="connsiteY14" fmla="*/ 1677987 h 1893142"/>
              <a:gd name="connsiteX15" fmla="*/ 3644106 w 5914662"/>
              <a:gd name="connsiteY15" fmla="*/ 1625599 h 1893142"/>
              <a:gd name="connsiteX16" fmla="*/ 3096418 w 5914662"/>
              <a:gd name="connsiteY16" fmla="*/ 1487487 h 1893142"/>
              <a:gd name="connsiteX17" fmla="*/ 2715418 w 5914662"/>
              <a:gd name="connsiteY17" fmla="*/ 1313655 h 1893142"/>
              <a:gd name="connsiteX18" fmla="*/ 2201068 w 5914662"/>
              <a:gd name="connsiteY18" fmla="*/ 1015999 h 1893142"/>
              <a:gd name="connsiteX19" fmla="*/ 351630 w 5914662"/>
              <a:gd name="connsiteY19" fmla="*/ 0 h 18931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201068 w 5914662"/>
              <a:gd name="connsiteY18" fmla="*/ 11556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20014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2083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75668 w 5914662"/>
              <a:gd name="connsiteY18" fmla="*/ 1106486 h 1970929"/>
              <a:gd name="connsiteX19" fmla="*/ 42861 w 5914662"/>
              <a:gd name="connsiteY19" fmla="*/ 0 h 1970929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54236 w 5914662"/>
              <a:gd name="connsiteY18" fmla="*/ 1173161 h 1970929"/>
              <a:gd name="connsiteX19" fmla="*/ 42861 w 5914662"/>
              <a:gd name="connsiteY19" fmla="*/ 0 h 1970929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2087 w 5914662"/>
              <a:gd name="connsiteY17" fmla="*/ 148669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29705 w 5914662"/>
              <a:gd name="connsiteY17" fmla="*/ 150574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158330 w 5914662"/>
              <a:gd name="connsiteY16" fmla="*/ 16843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886868 w 5914662"/>
              <a:gd name="connsiteY16" fmla="*/ 1615280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86956 w 5914662"/>
              <a:gd name="connsiteY15" fmla="*/ 1793873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5568 w 5914662"/>
              <a:gd name="connsiteY14" fmla="*/ 1824830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06106 w 5914662"/>
              <a:gd name="connsiteY13" fmla="*/ 1862929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58456 w 5914662"/>
              <a:gd name="connsiteY13" fmla="*/ 1834354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5569 w 5914662"/>
              <a:gd name="connsiteY14" fmla="*/ 181768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79598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34667 w 5914662"/>
              <a:gd name="connsiteY13" fmla="*/ 1824830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3242 w 5914662"/>
              <a:gd name="connsiteY13" fmla="*/ 1884362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41899 w 5914662"/>
              <a:gd name="connsiteY12" fmla="*/ 177244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46"/>
              <a:gd name="connsiteY0" fmla="*/ 0 h 1975691"/>
              <a:gd name="connsiteX1" fmla="*/ 0 w 5914646"/>
              <a:gd name="connsiteY1" fmla="*/ 107154 h 1975691"/>
              <a:gd name="connsiteX2" fmla="*/ 2027237 w 5914646"/>
              <a:gd name="connsiteY2" fmla="*/ 1231104 h 1975691"/>
              <a:gd name="connsiteX3" fmla="*/ 2139156 w 5914646"/>
              <a:gd name="connsiteY3" fmla="*/ 1295398 h 1975691"/>
              <a:gd name="connsiteX4" fmla="*/ 2262981 w 5914646"/>
              <a:gd name="connsiteY4" fmla="*/ 1360486 h 1975691"/>
              <a:gd name="connsiteX5" fmla="*/ 2523331 w 5914646"/>
              <a:gd name="connsiteY5" fmla="*/ 1498598 h 1975691"/>
              <a:gd name="connsiteX6" fmla="*/ 2969418 w 5914646"/>
              <a:gd name="connsiteY6" fmla="*/ 1731167 h 1975691"/>
              <a:gd name="connsiteX7" fmla="*/ 3394075 w 5914646"/>
              <a:gd name="connsiteY7" fmla="*/ 1850229 h 1975691"/>
              <a:gd name="connsiteX8" fmla="*/ 4061448 w 5914646"/>
              <a:gd name="connsiteY8" fmla="*/ 1975691 h 1975691"/>
              <a:gd name="connsiteX9" fmla="*/ 4667457 w 5914646"/>
              <a:gd name="connsiteY9" fmla="*/ 1961843 h 1975691"/>
              <a:gd name="connsiteX10" fmla="*/ 5914646 w 5914646"/>
              <a:gd name="connsiteY10" fmla="*/ 1763686 h 1975691"/>
              <a:gd name="connsiteX11" fmla="*/ 5086412 w 5914646"/>
              <a:gd name="connsiteY11" fmla="*/ 1764676 h 1975691"/>
              <a:gd name="connsiteX12" fmla="*/ 5041899 w 5914646"/>
              <a:gd name="connsiteY12" fmla="*/ 1772442 h 1975691"/>
              <a:gd name="connsiteX13" fmla="*/ 4368004 w 5914646"/>
              <a:gd name="connsiteY13" fmla="*/ 1848643 h 1975691"/>
              <a:gd name="connsiteX14" fmla="*/ 4113212 w 5914646"/>
              <a:gd name="connsiteY14" fmla="*/ 1836736 h 1975691"/>
              <a:gd name="connsiteX15" fmla="*/ 3753644 w 5914646"/>
              <a:gd name="connsiteY15" fmla="*/ 1774823 h 1975691"/>
              <a:gd name="connsiteX16" fmla="*/ 3575049 w 5914646"/>
              <a:gd name="connsiteY16" fmla="*/ 1746248 h 1975691"/>
              <a:gd name="connsiteX17" fmla="*/ 2989262 w 5914646"/>
              <a:gd name="connsiteY17" fmla="*/ 1610517 h 1975691"/>
              <a:gd name="connsiteX18" fmla="*/ 2715418 w 5914646"/>
              <a:gd name="connsiteY18" fmla="*/ 1500979 h 1975691"/>
              <a:gd name="connsiteX19" fmla="*/ 2154236 w 5914646"/>
              <a:gd name="connsiteY19" fmla="*/ 1177923 h 1975691"/>
              <a:gd name="connsiteX20" fmla="*/ 54767 w 5914646"/>
              <a:gd name="connsiteY20" fmla="*/ 0 h 1975691"/>
              <a:gd name="connsiteX0" fmla="*/ 54767 w 5090806"/>
              <a:gd name="connsiteY0" fmla="*/ 0 h 1975691"/>
              <a:gd name="connsiteX1" fmla="*/ 0 w 5090806"/>
              <a:gd name="connsiteY1" fmla="*/ 107154 h 1975691"/>
              <a:gd name="connsiteX2" fmla="*/ 2027237 w 5090806"/>
              <a:gd name="connsiteY2" fmla="*/ 1231104 h 1975691"/>
              <a:gd name="connsiteX3" fmla="*/ 2139156 w 5090806"/>
              <a:gd name="connsiteY3" fmla="*/ 1295398 h 1975691"/>
              <a:gd name="connsiteX4" fmla="*/ 2262981 w 5090806"/>
              <a:gd name="connsiteY4" fmla="*/ 1360486 h 1975691"/>
              <a:gd name="connsiteX5" fmla="*/ 2523331 w 5090806"/>
              <a:gd name="connsiteY5" fmla="*/ 1498598 h 1975691"/>
              <a:gd name="connsiteX6" fmla="*/ 2969418 w 5090806"/>
              <a:gd name="connsiteY6" fmla="*/ 1731167 h 1975691"/>
              <a:gd name="connsiteX7" fmla="*/ 3394075 w 5090806"/>
              <a:gd name="connsiteY7" fmla="*/ 1850229 h 1975691"/>
              <a:gd name="connsiteX8" fmla="*/ 4061448 w 5090806"/>
              <a:gd name="connsiteY8" fmla="*/ 1975691 h 1975691"/>
              <a:gd name="connsiteX9" fmla="*/ 4667457 w 5090806"/>
              <a:gd name="connsiteY9" fmla="*/ 1961843 h 1975691"/>
              <a:gd name="connsiteX10" fmla="*/ 5090733 w 5090806"/>
              <a:gd name="connsiteY10" fmla="*/ 1856555 h 1975691"/>
              <a:gd name="connsiteX11" fmla="*/ 5086412 w 5090806"/>
              <a:gd name="connsiteY11" fmla="*/ 1764676 h 1975691"/>
              <a:gd name="connsiteX12" fmla="*/ 5041899 w 5090806"/>
              <a:gd name="connsiteY12" fmla="*/ 1772442 h 1975691"/>
              <a:gd name="connsiteX13" fmla="*/ 4368004 w 5090806"/>
              <a:gd name="connsiteY13" fmla="*/ 1848643 h 1975691"/>
              <a:gd name="connsiteX14" fmla="*/ 4113212 w 5090806"/>
              <a:gd name="connsiteY14" fmla="*/ 1836736 h 1975691"/>
              <a:gd name="connsiteX15" fmla="*/ 3753644 w 5090806"/>
              <a:gd name="connsiteY15" fmla="*/ 1774823 h 1975691"/>
              <a:gd name="connsiteX16" fmla="*/ 3575049 w 5090806"/>
              <a:gd name="connsiteY16" fmla="*/ 1746248 h 1975691"/>
              <a:gd name="connsiteX17" fmla="*/ 2989262 w 5090806"/>
              <a:gd name="connsiteY17" fmla="*/ 1610517 h 1975691"/>
              <a:gd name="connsiteX18" fmla="*/ 2715418 w 5090806"/>
              <a:gd name="connsiteY18" fmla="*/ 1500979 h 1975691"/>
              <a:gd name="connsiteX19" fmla="*/ 2154236 w 5090806"/>
              <a:gd name="connsiteY19" fmla="*/ 1177923 h 1975691"/>
              <a:gd name="connsiteX20" fmla="*/ 54767 w 5090806"/>
              <a:gd name="connsiteY20" fmla="*/ 0 h 1975691"/>
              <a:gd name="connsiteX0" fmla="*/ 54767 w 5086412"/>
              <a:gd name="connsiteY0" fmla="*/ 0 h 1975691"/>
              <a:gd name="connsiteX1" fmla="*/ 0 w 5086412"/>
              <a:gd name="connsiteY1" fmla="*/ 107154 h 1975691"/>
              <a:gd name="connsiteX2" fmla="*/ 2027237 w 5086412"/>
              <a:gd name="connsiteY2" fmla="*/ 1231104 h 1975691"/>
              <a:gd name="connsiteX3" fmla="*/ 2139156 w 5086412"/>
              <a:gd name="connsiteY3" fmla="*/ 1295398 h 1975691"/>
              <a:gd name="connsiteX4" fmla="*/ 2262981 w 5086412"/>
              <a:gd name="connsiteY4" fmla="*/ 1360486 h 1975691"/>
              <a:gd name="connsiteX5" fmla="*/ 2523331 w 5086412"/>
              <a:gd name="connsiteY5" fmla="*/ 1498598 h 1975691"/>
              <a:gd name="connsiteX6" fmla="*/ 2969418 w 5086412"/>
              <a:gd name="connsiteY6" fmla="*/ 1731167 h 1975691"/>
              <a:gd name="connsiteX7" fmla="*/ 3394075 w 5086412"/>
              <a:gd name="connsiteY7" fmla="*/ 1850229 h 1975691"/>
              <a:gd name="connsiteX8" fmla="*/ 4061448 w 5086412"/>
              <a:gd name="connsiteY8" fmla="*/ 1975691 h 1975691"/>
              <a:gd name="connsiteX9" fmla="*/ 4667457 w 5086412"/>
              <a:gd name="connsiteY9" fmla="*/ 1961843 h 1975691"/>
              <a:gd name="connsiteX10" fmla="*/ 5085971 w 5086412"/>
              <a:gd name="connsiteY10" fmla="*/ 1920849 h 1975691"/>
              <a:gd name="connsiteX11" fmla="*/ 5086412 w 5086412"/>
              <a:gd name="connsiteY11" fmla="*/ 1764676 h 1975691"/>
              <a:gd name="connsiteX12" fmla="*/ 5041899 w 5086412"/>
              <a:gd name="connsiteY12" fmla="*/ 1772442 h 1975691"/>
              <a:gd name="connsiteX13" fmla="*/ 4368004 w 5086412"/>
              <a:gd name="connsiteY13" fmla="*/ 1848643 h 1975691"/>
              <a:gd name="connsiteX14" fmla="*/ 4113212 w 5086412"/>
              <a:gd name="connsiteY14" fmla="*/ 1836736 h 1975691"/>
              <a:gd name="connsiteX15" fmla="*/ 3753644 w 5086412"/>
              <a:gd name="connsiteY15" fmla="*/ 1774823 h 1975691"/>
              <a:gd name="connsiteX16" fmla="*/ 3575049 w 5086412"/>
              <a:gd name="connsiteY16" fmla="*/ 1746248 h 1975691"/>
              <a:gd name="connsiteX17" fmla="*/ 2989262 w 5086412"/>
              <a:gd name="connsiteY17" fmla="*/ 1610517 h 1975691"/>
              <a:gd name="connsiteX18" fmla="*/ 2715418 w 5086412"/>
              <a:gd name="connsiteY18" fmla="*/ 1500979 h 1975691"/>
              <a:gd name="connsiteX19" fmla="*/ 2154236 w 5086412"/>
              <a:gd name="connsiteY19" fmla="*/ 1177923 h 1975691"/>
              <a:gd name="connsiteX20" fmla="*/ 54767 w 5086412"/>
              <a:gd name="connsiteY20" fmla="*/ 0 h 1975691"/>
              <a:gd name="connsiteX0" fmla="*/ 54767 w 5132708"/>
              <a:gd name="connsiteY0" fmla="*/ 0 h 1975691"/>
              <a:gd name="connsiteX1" fmla="*/ 0 w 5132708"/>
              <a:gd name="connsiteY1" fmla="*/ 107154 h 1975691"/>
              <a:gd name="connsiteX2" fmla="*/ 2027237 w 5132708"/>
              <a:gd name="connsiteY2" fmla="*/ 1231104 h 1975691"/>
              <a:gd name="connsiteX3" fmla="*/ 2139156 w 5132708"/>
              <a:gd name="connsiteY3" fmla="*/ 1295398 h 1975691"/>
              <a:gd name="connsiteX4" fmla="*/ 2262981 w 5132708"/>
              <a:gd name="connsiteY4" fmla="*/ 1360486 h 1975691"/>
              <a:gd name="connsiteX5" fmla="*/ 2523331 w 5132708"/>
              <a:gd name="connsiteY5" fmla="*/ 1498598 h 1975691"/>
              <a:gd name="connsiteX6" fmla="*/ 2969418 w 5132708"/>
              <a:gd name="connsiteY6" fmla="*/ 1731167 h 1975691"/>
              <a:gd name="connsiteX7" fmla="*/ 3394075 w 5132708"/>
              <a:gd name="connsiteY7" fmla="*/ 1850229 h 1975691"/>
              <a:gd name="connsiteX8" fmla="*/ 4061448 w 5132708"/>
              <a:gd name="connsiteY8" fmla="*/ 1975691 h 1975691"/>
              <a:gd name="connsiteX9" fmla="*/ 4667457 w 5132708"/>
              <a:gd name="connsiteY9" fmla="*/ 1961843 h 1975691"/>
              <a:gd name="connsiteX10" fmla="*/ 5085971 w 5132708"/>
              <a:gd name="connsiteY10" fmla="*/ 1920849 h 1975691"/>
              <a:gd name="connsiteX11" fmla="*/ 5041899 w 5132708"/>
              <a:gd name="connsiteY11" fmla="*/ 1772442 h 1975691"/>
              <a:gd name="connsiteX12" fmla="*/ 4368004 w 5132708"/>
              <a:gd name="connsiteY12" fmla="*/ 1848643 h 1975691"/>
              <a:gd name="connsiteX13" fmla="*/ 4113212 w 5132708"/>
              <a:gd name="connsiteY13" fmla="*/ 1836736 h 1975691"/>
              <a:gd name="connsiteX14" fmla="*/ 3753644 w 5132708"/>
              <a:gd name="connsiteY14" fmla="*/ 1774823 h 1975691"/>
              <a:gd name="connsiteX15" fmla="*/ 3575049 w 5132708"/>
              <a:gd name="connsiteY15" fmla="*/ 1746248 h 1975691"/>
              <a:gd name="connsiteX16" fmla="*/ 2989262 w 5132708"/>
              <a:gd name="connsiteY16" fmla="*/ 1610517 h 1975691"/>
              <a:gd name="connsiteX17" fmla="*/ 2715418 w 5132708"/>
              <a:gd name="connsiteY17" fmla="*/ 1500979 h 1975691"/>
              <a:gd name="connsiteX18" fmla="*/ 2154236 w 5132708"/>
              <a:gd name="connsiteY18" fmla="*/ 1177923 h 1975691"/>
              <a:gd name="connsiteX19" fmla="*/ 54767 w 5132708"/>
              <a:gd name="connsiteY19" fmla="*/ 0 h 1975691"/>
              <a:gd name="connsiteX0" fmla="*/ 54767 w 5085971"/>
              <a:gd name="connsiteY0" fmla="*/ 0 h 1975691"/>
              <a:gd name="connsiteX1" fmla="*/ 0 w 5085971"/>
              <a:gd name="connsiteY1" fmla="*/ 107154 h 1975691"/>
              <a:gd name="connsiteX2" fmla="*/ 2027237 w 5085971"/>
              <a:gd name="connsiteY2" fmla="*/ 1231104 h 1975691"/>
              <a:gd name="connsiteX3" fmla="*/ 2139156 w 5085971"/>
              <a:gd name="connsiteY3" fmla="*/ 1295398 h 1975691"/>
              <a:gd name="connsiteX4" fmla="*/ 2262981 w 5085971"/>
              <a:gd name="connsiteY4" fmla="*/ 1360486 h 1975691"/>
              <a:gd name="connsiteX5" fmla="*/ 2523331 w 5085971"/>
              <a:gd name="connsiteY5" fmla="*/ 1498598 h 1975691"/>
              <a:gd name="connsiteX6" fmla="*/ 2969418 w 5085971"/>
              <a:gd name="connsiteY6" fmla="*/ 1731167 h 1975691"/>
              <a:gd name="connsiteX7" fmla="*/ 3394075 w 5085971"/>
              <a:gd name="connsiteY7" fmla="*/ 1850229 h 1975691"/>
              <a:gd name="connsiteX8" fmla="*/ 4061448 w 5085971"/>
              <a:gd name="connsiteY8" fmla="*/ 1975691 h 1975691"/>
              <a:gd name="connsiteX9" fmla="*/ 4667457 w 5085971"/>
              <a:gd name="connsiteY9" fmla="*/ 1961843 h 1975691"/>
              <a:gd name="connsiteX10" fmla="*/ 5085971 w 5085971"/>
              <a:gd name="connsiteY10" fmla="*/ 1920849 h 1975691"/>
              <a:gd name="connsiteX11" fmla="*/ 4368004 w 5085971"/>
              <a:gd name="connsiteY11" fmla="*/ 1848643 h 1975691"/>
              <a:gd name="connsiteX12" fmla="*/ 4113212 w 5085971"/>
              <a:gd name="connsiteY12" fmla="*/ 1836736 h 1975691"/>
              <a:gd name="connsiteX13" fmla="*/ 3753644 w 5085971"/>
              <a:gd name="connsiteY13" fmla="*/ 1774823 h 1975691"/>
              <a:gd name="connsiteX14" fmla="*/ 3575049 w 5085971"/>
              <a:gd name="connsiteY14" fmla="*/ 1746248 h 1975691"/>
              <a:gd name="connsiteX15" fmla="*/ 2989262 w 5085971"/>
              <a:gd name="connsiteY15" fmla="*/ 1610517 h 1975691"/>
              <a:gd name="connsiteX16" fmla="*/ 2715418 w 5085971"/>
              <a:gd name="connsiteY16" fmla="*/ 1500979 h 1975691"/>
              <a:gd name="connsiteX17" fmla="*/ 2154236 w 5085971"/>
              <a:gd name="connsiteY17" fmla="*/ 1177923 h 1975691"/>
              <a:gd name="connsiteX18" fmla="*/ 54767 w 5085971"/>
              <a:gd name="connsiteY1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262981 w 4667457"/>
              <a:gd name="connsiteY4" fmla="*/ 1360486 h 1975691"/>
              <a:gd name="connsiteX5" fmla="*/ 2523331 w 4667457"/>
              <a:gd name="connsiteY5" fmla="*/ 1498598 h 1975691"/>
              <a:gd name="connsiteX6" fmla="*/ 2969418 w 4667457"/>
              <a:gd name="connsiteY6" fmla="*/ 1731167 h 1975691"/>
              <a:gd name="connsiteX7" fmla="*/ 3394075 w 4667457"/>
              <a:gd name="connsiteY7" fmla="*/ 1850229 h 1975691"/>
              <a:gd name="connsiteX8" fmla="*/ 4061448 w 4667457"/>
              <a:gd name="connsiteY8" fmla="*/ 1975691 h 1975691"/>
              <a:gd name="connsiteX9" fmla="*/ 4667457 w 4667457"/>
              <a:gd name="connsiteY9" fmla="*/ 1961843 h 1975691"/>
              <a:gd name="connsiteX10" fmla="*/ 4368004 w 4667457"/>
              <a:gd name="connsiteY10" fmla="*/ 1848643 h 1975691"/>
              <a:gd name="connsiteX11" fmla="*/ 4113212 w 4667457"/>
              <a:gd name="connsiteY11" fmla="*/ 1836736 h 1975691"/>
              <a:gd name="connsiteX12" fmla="*/ 3753644 w 4667457"/>
              <a:gd name="connsiteY12" fmla="*/ 1774823 h 1975691"/>
              <a:gd name="connsiteX13" fmla="*/ 3575049 w 4667457"/>
              <a:gd name="connsiteY13" fmla="*/ 1746248 h 1975691"/>
              <a:gd name="connsiteX14" fmla="*/ 2989262 w 4667457"/>
              <a:gd name="connsiteY14" fmla="*/ 1610517 h 1975691"/>
              <a:gd name="connsiteX15" fmla="*/ 2715418 w 4667457"/>
              <a:gd name="connsiteY15" fmla="*/ 1500979 h 1975691"/>
              <a:gd name="connsiteX16" fmla="*/ 2154236 w 4667457"/>
              <a:gd name="connsiteY16" fmla="*/ 1177923 h 1975691"/>
              <a:gd name="connsiteX17" fmla="*/ 54767 w 4667457"/>
              <a:gd name="connsiteY1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523331 w 4667457"/>
              <a:gd name="connsiteY4" fmla="*/ 1498598 h 1975691"/>
              <a:gd name="connsiteX5" fmla="*/ 2969418 w 4667457"/>
              <a:gd name="connsiteY5" fmla="*/ 1731167 h 1975691"/>
              <a:gd name="connsiteX6" fmla="*/ 3394075 w 4667457"/>
              <a:gd name="connsiteY6" fmla="*/ 1850229 h 1975691"/>
              <a:gd name="connsiteX7" fmla="*/ 4061448 w 4667457"/>
              <a:gd name="connsiteY7" fmla="*/ 1975691 h 1975691"/>
              <a:gd name="connsiteX8" fmla="*/ 4667457 w 4667457"/>
              <a:gd name="connsiteY8" fmla="*/ 1961843 h 1975691"/>
              <a:gd name="connsiteX9" fmla="*/ 4368004 w 4667457"/>
              <a:gd name="connsiteY9" fmla="*/ 1848643 h 1975691"/>
              <a:gd name="connsiteX10" fmla="*/ 4113212 w 4667457"/>
              <a:gd name="connsiteY10" fmla="*/ 1836736 h 1975691"/>
              <a:gd name="connsiteX11" fmla="*/ 3753644 w 4667457"/>
              <a:gd name="connsiteY11" fmla="*/ 1774823 h 1975691"/>
              <a:gd name="connsiteX12" fmla="*/ 3575049 w 4667457"/>
              <a:gd name="connsiteY12" fmla="*/ 1746248 h 1975691"/>
              <a:gd name="connsiteX13" fmla="*/ 2989262 w 4667457"/>
              <a:gd name="connsiteY13" fmla="*/ 1610517 h 1975691"/>
              <a:gd name="connsiteX14" fmla="*/ 2715418 w 4667457"/>
              <a:gd name="connsiteY14" fmla="*/ 1500979 h 1975691"/>
              <a:gd name="connsiteX15" fmla="*/ 2154236 w 4667457"/>
              <a:gd name="connsiteY15" fmla="*/ 1177923 h 1975691"/>
              <a:gd name="connsiteX16" fmla="*/ 54767 w 4667457"/>
              <a:gd name="connsiteY16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523331 w 4667457"/>
              <a:gd name="connsiteY3" fmla="*/ 1498598 h 1975691"/>
              <a:gd name="connsiteX4" fmla="*/ 2969418 w 4667457"/>
              <a:gd name="connsiteY4" fmla="*/ 1731167 h 1975691"/>
              <a:gd name="connsiteX5" fmla="*/ 3394075 w 4667457"/>
              <a:gd name="connsiteY5" fmla="*/ 1850229 h 1975691"/>
              <a:gd name="connsiteX6" fmla="*/ 4061448 w 4667457"/>
              <a:gd name="connsiteY6" fmla="*/ 1975691 h 1975691"/>
              <a:gd name="connsiteX7" fmla="*/ 4667457 w 4667457"/>
              <a:gd name="connsiteY7" fmla="*/ 1961843 h 1975691"/>
              <a:gd name="connsiteX8" fmla="*/ 4368004 w 4667457"/>
              <a:gd name="connsiteY8" fmla="*/ 1848643 h 1975691"/>
              <a:gd name="connsiteX9" fmla="*/ 4113212 w 4667457"/>
              <a:gd name="connsiteY9" fmla="*/ 1836736 h 1975691"/>
              <a:gd name="connsiteX10" fmla="*/ 3753644 w 4667457"/>
              <a:gd name="connsiteY10" fmla="*/ 1774823 h 1975691"/>
              <a:gd name="connsiteX11" fmla="*/ 3575049 w 4667457"/>
              <a:gd name="connsiteY11" fmla="*/ 1746248 h 1975691"/>
              <a:gd name="connsiteX12" fmla="*/ 2989262 w 4667457"/>
              <a:gd name="connsiteY12" fmla="*/ 1610517 h 1975691"/>
              <a:gd name="connsiteX13" fmla="*/ 2715418 w 4667457"/>
              <a:gd name="connsiteY13" fmla="*/ 1500979 h 1975691"/>
              <a:gd name="connsiteX14" fmla="*/ 2154236 w 4667457"/>
              <a:gd name="connsiteY14" fmla="*/ 1177923 h 1975691"/>
              <a:gd name="connsiteX15" fmla="*/ 54767 w 4667457"/>
              <a:gd name="connsiteY15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715418 w 4667457"/>
              <a:gd name="connsiteY12" fmla="*/ 1500979 h 1975691"/>
              <a:gd name="connsiteX13" fmla="*/ 2154236 w 4667457"/>
              <a:gd name="connsiteY13" fmla="*/ 1177923 h 1975691"/>
              <a:gd name="connsiteX14" fmla="*/ 54767 w 4667457"/>
              <a:gd name="connsiteY14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154236 w 4667457"/>
              <a:gd name="connsiteY12" fmla="*/ 1177923 h 1975691"/>
              <a:gd name="connsiteX13" fmla="*/ 54767 w 4667457"/>
              <a:gd name="connsiteY13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154236 w 4667457"/>
              <a:gd name="connsiteY11" fmla="*/ 1177923 h 1975691"/>
              <a:gd name="connsiteX12" fmla="*/ 54767 w 4667457"/>
              <a:gd name="connsiteY12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3575049 w 4667457"/>
              <a:gd name="connsiteY9" fmla="*/ 1746248 h 1975691"/>
              <a:gd name="connsiteX10" fmla="*/ 2154236 w 4667457"/>
              <a:gd name="connsiteY10" fmla="*/ 1177923 h 1975691"/>
              <a:gd name="connsiteX11" fmla="*/ 54767 w 4667457"/>
              <a:gd name="connsiteY11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2154236 w 4667457"/>
              <a:gd name="connsiteY9" fmla="*/ 1177923 h 1975691"/>
              <a:gd name="connsiteX10" fmla="*/ 54767 w 4667457"/>
              <a:gd name="connsiteY10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3753644 w 4667457"/>
              <a:gd name="connsiteY7" fmla="*/ 1774823 h 1975691"/>
              <a:gd name="connsiteX8" fmla="*/ 2154236 w 4667457"/>
              <a:gd name="connsiteY8" fmla="*/ 1177923 h 1975691"/>
              <a:gd name="connsiteX9" fmla="*/ 54767 w 4667457"/>
              <a:gd name="connsiteY9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2154236 w 4667457"/>
              <a:gd name="connsiteY7" fmla="*/ 1177923 h 1975691"/>
              <a:gd name="connsiteX8" fmla="*/ 54767 w 4667457"/>
              <a:gd name="connsiteY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2154236 w 4667457"/>
              <a:gd name="connsiteY6" fmla="*/ 1177923 h 1975691"/>
              <a:gd name="connsiteX7" fmla="*/ 54767 w 4667457"/>
              <a:gd name="connsiteY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2154236 w 4667457"/>
              <a:gd name="connsiteY5" fmla="*/ 1177923 h 1975691"/>
              <a:gd name="connsiteX6" fmla="*/ 54767 w 4667457"/>
              <a:gd name="connsiteY6" fmla="*/ 0 h 1975691"/>
              <a:gd name="connsiteX0" fmla="*/ 54767 w 4061448"/>
              <a:gd name="connsiteY0" fmla="*/ 0 h 1975691"/>
              <a:gd name="connsiteX1" fmla="*/ 0 w 4061448"/>
              <a:gd name="connsiteY1" fmla="*/ 107154 h 1975691"/>
              <a:gd name="connsiteX2" fmla="*/ 2027237 w 4061448"/>
              <a:gd name="connsiteY2" fmla="*/ 1231104 h 1975691"/>
              <a:gd name="connsiteX3" fmla="*/ 4061448 w 4061448"/>
              <a:gd name="connsiteY3" fmla="*/ 1975691 h 1975691"/>
              <a:gd name="connsiteX4" fmla="*/ 2154236 w 4061448"/>
              <a:gd name="connsiteY4" fmla="*/ 1177923 h 1975691"/>
              <a:gd name="connsiteX5" fmla="*/ 54767 w 4061448"/>
              <a:gd name="connsiteY5" fmla="*/ 0 h 1975691"/>
              <a:gd name="connsiteX0" fmla="*/ 54767 w 2154236"/>
              <a:gd name="connsiteY0" fmla="*/ 0 h 1231104"/>
              <a:gd name="connsiteX1" fmla="*/ 0 w 2154236"/>
              <a:gd name="connsiteY1" fmla="*/ 107154 h 1231104"/>
              <a:gd name="connsiteX2" fmla="*/ 2027237 w 2154236"/>
              <a:gd name="connsiteY2" fmla="*/ 1231104 h 1231104"/>
              <a:gd name="connsiteX3" fmla="*/ 2154236 w 2154236"/>
              <a:gd name="connsiteY3" fmla="*/ 1177923 h 1231104"/>
              <a:gd name="connsiteX4" fmla="*/ 54767 w 2154236"/>
              <a:gd name="connsiteY4" fmla="*/ 0 h 1231104"/>
              <a:gd name="connsiteX0" fmla="*/ 54767 w 2027237"/>
              <a:gd name="connsiteY0" fmla="*/ 0 h 1231104"/>
              <a:gd name="connsiteX1" fmla="*/ 0 w 2027237"/>
              <a:gd name="connsiteY1" fmla="*/ 107154 h 1231104"/>
              <a:gd name="connsiteX2" fmla="*/ 2027237 w 2027237"/>
              <a:gd name="connsiteY2" fmla="*/ 1231104 h 1231104"/>
              <a:gd name="connsiteX3" fmla="*/ 1792286 w 2027237"/>
              <a:gd name="connsiteY3" fmla="*/ 971548 h 1231104"/>
              <a:gd name="connsiteX4" fmla="*/ 54767 w 2027237"/>
              <a:gd name="connsiteY4" fmla="*/ 0 h 1231104"/>
              <a:gd name="connsiteX0" fmla="*/ 54767 w 1792286"/>
              <a:gd name="connsiteY0" fmla="*/ 0 h 1075529"/>
              <a:gd name="connsiteX1" fmla="*/ 0 w 1792286"/>
              <a:gd name="connsiteY1" fmla="*/ 107154 h 1075529"/>
              <a:gd name="connsiteX2" fmla="*/ 1741487 w 1792286"/>
              <a:gd name="connsiteY2" fmla="*/ 1075529 h 1075529"/>
              <a:gd name="connsiteX3" fmla="*/ 1792286 w 1792286"/>
              <a:gd name="connsiteY3" fmla="*/ 971548 h 1075529"/>
              <a:gd name="connsiteX4" fmla="*/ 54767 w 1792286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52498 h 1075529"/>
              <a:gd name="connsiteX4" fmla="*/ 54767 w 1776411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64404 h 1075529"/>
              <a:gd name="connsiteX4" fmla="*/ 54767 w 1776411"/>
              <a:gd name="connsiteY4" fmla="*/ 0 h 107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411" h="1075529">
                <a:moveTo>
                  <a:pt x="54767" y="0"/>
                </a:moveTo>
                <a:lnTo>
                  <a:pt x="0" y="107154"/>
                </a:lnTo>
                <a:lnTo>
                  <a:pt x="1741487" y="1075529"/>
                </a:lnTo>
                <a:lnTo>
                  <a:pt x="1776411" y="964404"/>
                </a:lnTo>
                <a:lnTo>
                  <a:pt x="54767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52425" y="3249761"/>
            <a:ext cx="5448300" cy="1538338"/>
          </a:xfrm>
          <a:custGeom>
            <a:avLst/>
            <a:gdLst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019300 w 7264400"/>
              <a:gd name="connsiteY4" fmla="*/ 1257300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500930 w 7264400"/>
              <a:gd name="connsiteY13" fmla="*/ 1817169 h 2120900"/>
              <a:gd name="connsiteX14" fmla="*/ 7264400 w 7264400"/>
              <a:gd name="connsiteY14" fmla="*/ 2120900 h 2120900"/>
              <a:gd name="connsiteX0" fmla="*/ 0 w 7264400"/>
              <a:gd name="connsiteY0" fmla="*/ 0 h 2051117"/>
              <a:gd name="connsiteX1" fmla="*/ 361950 w 7264400"/>
              <a:gd name="connsiteY1" fmla="*/ 165100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64400" h="2051117">
                <a:moveTo>
                  <a:pt x="0" y="0"/>
                </a:moveTo>
                <a:lnTo>
                  <a:pt x="361950" y="181769"/>
                </a:lnTo>
                <a:lnTo>
                  <a:pt x="1076325" y="593725"/>
                </a:lnTo>
                <a:lnTo>
                  <a:pt x="1904206" y="1069181"/>
                </a:lnTo>
                <a:lnTo>
                  <a:pt x="2151622" y="1201829"/>
                </a:lnTo>
                <a:lnTo>
                  <a:pt x="2489935" y="1386305"/>
                </a:lnTo>
                <a:lnTo>
                  <a:pt x="2891790" y="1602673"/>
                </a:lnTo>
                <a:lnTo>
                  <a:pt x="3231615" y="1718310"/>
                </a:lnTo>
                <a:lnTo>
                  <a:pt x="4027103" y="1865696"/>
                </a:lnTo>
                <a:lnTo>
                  <a:pt x="4430161" y="1906404"/>
                </a:lnTo>
                <a:lnTo>
                  <a:pt x="5148780" y="1820946"/>
                </a:lnTo>
                <a:lnTo>
                  <a:pt x="5987783" y="1717976"/>
                </a:lnTo>
                <a:lnTo>
                  <a:pt x="6269723" y="1758348"/>
                </a:lnTo>
                <a:lnTo>
                  <a:pt x="6500930" y="1817169"/>
                </a:lnTo>
                <a:lnTo>
                  <a:pt x="7264400" y="2051117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2347449" y="4427409"/>
            <a:ext cx="210775" cy="7078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067944" y="1451802"/>
            <a:ext cx="672911" cy="835517"/>
            <a:chOff x="2292347" y="1010159"/>
            <a:chExt cx="736603" cy="1057409"/>
          </a:xfrm>
        </p:grpSpPr>
        <p:sp>
          <p:nvSpPr>
            <p:cNvPr id="27" name="Rounded Rectangle 26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09812" y="1010159"/>
              <a:ext cx="6786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SEP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74108" y="1452014"/>
              <a:ext cx="6096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55" name="Forme libre 1"/>
          <p:cNvSpPr/>
          <p:nvPr/>
        </p:nvSpPr>
        <p:spPr>
          <a:xfrm>
            <a:off x="4848077" y="4575178"/>
            <a:ext cx="820084" cy="270071"/>
          </a:xfrm>
          <a:custGeom>
            <a:avLst/>
            <a:gdLst>
              <a:gd name="connsiteX0" fmla="*/ 8627 w 1431985"/>
              <a:gd name="connsiteY0" fmla="*/ 0 h 552091"/>
              <a:gd name="connsiteX1" fmla="*/ 0 w 1431985"/>
              <a:gd name="connsiteY1" fmla="*/ 86264 h 552091"/>
              <a:gd name="connsiteX2" fmla="*/ 1397480 w 1431985"/>
              <a:gd name="connsiteY2" fmla="*/ 552091 h 552091"/>
              <a:gd name="connsiteX3" fmla="*/ 1431985 w 1431985"/>
              <a:gd name="connsiteY3" fmla="*/ 431321 h 552091"/>
              <a:gd name="connsiteX4" fmla="*/ 1302589 w 1431985"/>
              <a:gd name="connsiteY4" fmla="*/ 370936 h 552091"/>
              <a:gd name="connsiteX5" fmla="*/ 241540 w 1431985"/>
              <a:gd name="connsiteY5" fmla="*/ 51759 h 552091"/>
              <a:gd name="connsiteX6" fmla="*/ 86264 w 1431985"/>
              <a:gd name="connsiteY6" fmla="*/ 8626 h 552091"/>
              <a:gd name="connsiteX7" fmla="*/ 8627 w 1431985"/>
              <a:gd name="connsiteY7" fmla="*/ 0 h 552091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86264 w 1431985"/>
              <a:gd name="connsiteY6" fmla="*/ 6671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94487 w 1431985"/>
              <a:gd name="connsiteY5" fmla="*/ 57567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302589 w 1451239"/>
              <a:gd name="connsiteY4" fmla="*/ 429025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273708 w 1451239"/>
              <a:gd name="connsiteY4" fmla="*/ 394172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985526"/>
              <a:gd name="connsiteY0" fmla="*/ 0 h 640444"/>
              <a:gd name="connsiteX1" fmla="*/ 0 w 1985526"/>
              <a:gd name="connsiteY1" fmla="*/ 144353 h 640444"/>
              <a:gd name="connsiteX2" fmla="*/ 1397480 w 1985526"/>
              <a:gd name="connsiteY2" fmla="*/ 610180 h 640444"/>
              <a:gd name="connsiteX3" fmla="*/ 1985526 w 1985526"/>
              <a:gd name="connsiteY3" fmla="*/ 640444 h 640444"/>
              <a:gd name="connsiteX4" fmla="*/ 1273708 w 1985526"/>
              <a:gd name="connsiteY4" fmla="*/ 394172 h 640444"/>
              <a:gd name="connsiteX5" fmla="*/ 294487 w 1985526"/>
              <a:gd name="connsiteY5" fmla="*/ 57567 h 640444"/>
              <a:gd name="connsiteX6" fmla="*/ 134397 w 1985526"/>
              <a:gd name="connsiteY6" fmla="*/ 14435 h 640444"/>
              <a:gd name="connsiteX7" fmla="*/ 18255 w 1985526"/>
              <a:gd name="connsiteY7" fmla="*/ 0 h 640444"/>
              <a:gd name="connsiteX0" fmla="*/ 18255 w 1985526"/>
              <a:gd name="connsiteY0" fmla="*/ 0 h 825114"/>
              <a:gd name="connsiteX1" fmla="*/ 0 w 1985526"/>
              <a:gd name="connsiteY1" fmla="*/ 144353 h 825114"/>
              <a:gd name="connsiteX2" fmla="*/ 1965460 w 1985526"/>
              <a:gd name="connsiteY2" fmla="*/ 825114 h 825114"/>
              <a:gd name="connsiteX3" fmla="*/ 1985526 w 1985526"/>
              <a:gd name="connsiteY3" fmla="*/ 640444 h 825114"/>
              <a:gd name="connsiteX4" fmla="*/ 1273708 w 1985526"/>
              <a:gd name="connsiteY4" fmla="*/ 394172 h 825114"/>
              <a:gd name="connsiteX5" fmla="*/ 294487 w 1985526"/>
              <a:gd name="connsiteY5" fmla="*/ 57567 h 825114"/>
              <a:gd name="connsiteX6" fmla="*/ 134397 w 1985526"/>
              <a:gd name="connsiteY6" fmla="*/ 14435 h 825114"/>
              <a:gd name="connsiteX7" fmla="*/ 18255 w 1985526"/>
              <a:gd name="connsiteY7" fmla="*/ 0 h 825114"/>
              <a:gd name="connsiteX0" fmla="*/ 18255 w 1985526"/>
              <a:gd name="connsiteY0" fmla="*/ 0 h 871586"/>
              <a:gd name="connsiteX1" fmla="*/ 0 w 1985526"/>
              <a:gd name="connsiteY1" fmla="*/ 144353 h 871586"/>
              <a:gd name="connsiteX2" fmla="*/ 1936581 w 1985526"/>
              <a:gd name="connsiteY2" fmla="*/ 871586 h 871586"/>
              <a:gd name="connsiteX3" fmla="*/ 1985526 w 1985526"/>
              <a:gd name="connsiteY3" fmla="*/ 640444 h 871586"/>
              <a:gd name="connsiteX4" fmla="*/ 1273708 w 1985526"/>
              <a:gd name="connsiteY4" fmla="*/ 394172 h 871586"/>
              <a:gd name="connsiteX5" fmla="*/ 294487 w 1985526"/>
              <a:gd name="connsiteY5" fmla="*/ 57567 h 871586"/>
              <a:gd name="connsiteX6" fmla="*/ 134397 w 1985526"/>
              <a:gd name="connsiteY6" fmla="*/ 14435 h 871586"/>
              <a:gd name="connsiteX7" fmla="*/ 18255 w 1985526"/>
              <a:gd name="connsiteY7" fmla="*/ 0 h 871586"/>
              <a:gd name="connsiteX0" fmla="*/ 18255 w 1936581"/>
              <a:gd name="connsiteY0" fmla="*/ 0 h 871586"/>
              <a:gd name="connsiteX1" fmla="*/ 0 w 1936581"/>
              <a:gd name="connsiteY1" fmla="*/ 144353 h 871586"/>
              <a:gd name="connsiteX2" fmla="*/ 1936581 w 1936581"/>
              <a:gd name="connsiteY2" fmla="*/ 871586 h 871586"/>
              <a:gd name="connsiteX3" fmla="*/ 1748065 w 1936581"/>
              <a:gd name="connsiteY3" fmla="*/ 578480 h 871586"/>
              <a:gd name="connsiteX4" fmla="*/ 1273708 w 1936581"/>
              <a:gd name="connsiteY4" fmla="*/ 394172 h 871586"/>
              <a:gd name="connsiteX5" fmla="*/ 294487 w 1936581"/>
              <a:gd name="connsiteY5" fmla="*/ 57567 h 871586"/>
              <a:gd name="connsiteX6" fmla="*/ 134397 w 1936581"/>
              <a:gd name="connsiteY6" fmla="*/ 14435 h 871586"/>
              <a:gd name="connsiteX7" fmla="*/ 18255 w 1936581"/>
              <a:gd name="connsiteY7" fmla="*/ 0 h 871586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294487 w 1750463"/>
              <a:gd name="connsiteY5" fmla="*/ 57567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878512 w 1750463"/>
              <a:gd name="connsiteY5" fmla="*/ 258948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0 w 1800304"/>
              <a:gd name="connsiteY0" fmla="*/ 0 h 835223"/>
              <a:gd name="connsiteX1" fmla="*/ 49841 w 1800304"/>
              <a:gd name="connsiteY1" fmla="*/ 185444 h 835223"/>
              <a:gd name="connsiteX2" fmla="*/ 1800304 w 1800304"/>
              <a:gd name="connsiteY2" fmla="*/ 835223 h 835223"/>
              <a:gd name="connsiteX3" fmla="*/ 1797906 w 1800304"/>
              <a:gd name="connsiteY3" fmla="*/ 619571 h 835223"/>
              <a:gd name="connsiteX4" fmla="*/ 1323549 w 1800304"/>
              <a:gd name="connsiteY4" fmla="*/ 435263 h 835223"/>
              <a:gd name="connsiteX5" fmla="*/ 928353 w 1800304"/>
              <a:gd name="connsiteY5" fmla="*/ 300039 h 835223"/>
              <a:gd name="connsiteX6" fmla="*/ 184238 w 1800304"/>
              <a:gd name="connsiteY6" fmla="*/ 55526 h 835223"/>
              <a:gd name="connsiteX7" fmla="*/ 0 w 1800304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2207736 w 2207736"/>
              <a:gd name="connsiteY2" fmla="*/ 835223 h 835223"/>
              <a:gd name="connsiteX3" fmla="*/ 2205338 w 2207736"/>
              <a:gd name="connsiteY3" fmla="*/ 619571 h 835223"/>
              <a:gd name="connsiteX4" fmla="*/ 1730981 w 2207736"/>
              <a:gd name="connsiteY4" fmla="*/ 435263 h 835223"/>
              <a:gd name="connsiteX5" fmla="*/ 1335785 w 2207736"/>
              <a:gd name="connsiteY5" fmla="*/ 300039 h 835223"/>
              <a:gd name="connsiteX6" fmla="*/ 591670 w 2207736"/>
              <a:gd name="connsiteY6" fmla="*/ 55526 h 835223"/>
              <a:gd name="connsiteX7" fmla="*/ 407432 w 2207736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82118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06601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31986 w 2207736"/>
              <a:gd name="connsiteY0" fmla="*/ 0 h 870079"/>
              <a:gd name="connsiteX1" fmla="*/ 0 w 2207736"/>
              <a:gd name="connsiteY1" fmla="*/ 138974 h 870079"/>
              <a:gd name="connsiteX2" fmla="*/ 829908 w 2207736"/>
              <a:gd name="connsiteY2" fmla="*/ 341457 h 870079"/>
              <a:gd name="connsiteX3" fmla="*/ 2207736 w 2207736"/>
              <a:gd name="connsiteY3" fmla="*/ 870079 h 870079"/>
              <a:gd name="connsiteX4" fmla="*/ 2205338 w 2207736"/>
              <a:gd name="connsiteY4" fmla="*/ 654427 h 870079"/>
              <a:gd name="connsiteX5" fmla="*/ 1730981 w 2207736"/>
              <a:gd name="connsiteY5" fmla="*/ 470119 h 870079"/>
              <a:gd name="connsiteX6" fmla="*/ 1335785 w 2207736"/>
              <a:gd name="connsiteY6" fmla="*/ 334895 h 870079"/>
              <a:gd name="connsiteX7" fmla="*/ 591670 w 2207736"/>
              <a:gd name="connsiteY7" fmla="*/ 90382 h 870079"/>
              <a:gd name="connsiteX8" fmla="*/ 31986 w 2207736"/>
              <a:gd name="connsiteY8" fmla="*/ 0 h 870079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43267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5794 w 2207736"/>
              <a:gd name="connsiteY5" fmla="*/ 461063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10259"/>
              <a:gd name="connsiteY0" fmla="*/ 8372 h 878451"/>
              <a:gd name="connsiteX1" fmla="*/ 0 w 2210259"/>
              <a:gd name="connsiteY1" fmla="*/ 147346 h 878451"/>
              <a:gd name="connsiteX2" fmla="*/ 829908 w 2210259"/>
              <a:gd name="connsiteY2" fmla="*/ 349829 h 878451"/>
              <a:gd name="connsiteX3" fmla="*/ 2207736 w 2210259"/>
              <a:gd name="connsiteY3" fmla="*/ 878451 h 878451"/>
              <a:gd name="connsiteX4" fmla="*/ 2210154 w 2210259"/>
              <a:gd name="connsiteY4" fmla="*/ 651182 h 878451"/>
              <a:gd name="connsiteX5" fmla="*/ 1735794 w 2210259"/>
              <a:gd name="connsiteY5" fmla="*/ 461063 h 878451"/>
              <a:gd name="connsiteX6" fmla="*/ 1335785 w 2210259"/>
              <a:gd name="connsiteY6" fmla="*/ 320030 h 878451"/>
              <a:gd name="connsiteX7" fmla="*/ 384693 w 2210259"/>
              <a:gd name="connsiteY7" fmla="*/ 0 h 878451"/>
              <a:gd name="connsiteX8" fmla="*/ 31986 w 2210259"/>
              <a:gd name="connsiteY8" fmla="*/ 8372 h 87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0259" h="878451">
                <a:moveTo>
                  <a:pt x="31986" y="8372"/>
                </a:moveTo>
                <a:lnTo>
                  <a:pt x="0" y="147346"/>
                </a:lnTo>
                <a:lnTo>
                  <a:pt x="829908" y="349829"/>
                </a:lnTo>
                <a:lnTo>
                  <a:pt x="2207736" y="878451"/>
                </a:lnTo>
                <a:cubicBezTo>
                  <a:pt x="2206937" y="806567"/>
                  <a:pt x="2210953" y="723066"/>
                  <a:pt x="2210154" y="651182"/>
                </a:cubicBezTo>
                <a:lnTo>
                  <a:pt x="1735794" y="461063"/>
                </a:lnTo>
                <a:lnTo>
                  <a:pt x="1335785" y="320030"/>
                </a:lnTo>
                <a:lnTo>
                  <a:pt x="384693" y="0"/>
                </a:lnTo>
                <a:lnTo>
                  <a:pt x="31986" y="837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5209905" y="4706754"/>
            <a:ext cx="130311" cy="3067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7507479">
            <a:off x="5059174" y="4631273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/>
          <p:cNvSpPr txBox="1"/>
          <p:nvPr/>
        </p:nvSpPr>
        <p:spPr>
          <a:xfrm rot="17085260">
            <a:off x="4801001" y="4552750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Freeform 60"/>
          <p:cNvSpPr/>
          <p:nvPr/>
        </p:nvSpPr>
        <p:spPr>
          <a:xfrm>
            <a:off x="7624763" y="3253383"/>
            <a:ext cx="613768" cy="125016"/>
          </a:xfrm>
          <a:custGeom>
            <a:avLst/>
            <a:gdLst>
              <a:gd name="connsiteX0" fmla="*/ 0 w 787400"/>
              <a:gd name="connsiteY0" fmla="*/ 76200 h 171450"/>
              <a:gd name="connsiteX1" fmla="*/ 6350 w 787400"/>
              <a:gd name="connsiteY1" fmla="*/ 171450 h 171450"/>
              <a:gd name="connsiteX2" fmla="*/ 787400 w 787400"/>
              <a:gd name="connsiteY2" fmla="*/ 57150 h 171450"/>
              <a:gd name="connsiteX3" fmla="*/ 774700 w 787400"/>
              <a:gd name="connsiteY3" fmla="*/ 0 h 171450"/>
              <a:gd name="connsiteX4" fmla="*/ 0 w 787400"/>
              <a:gd name="connsiteY4" fmla="*/ 76200 h 171450"/>
              <a:gd name="connsiteX0" fmla="*/ 0 w 787400"/>
              <a:gd name="connsiteY0" fmla="*/ 76200 h 154782"/>
              <a:gd name="connsiteX1" fmla="*/ 1588 w 787400"/>
              <a:gd name="connsiteY1" fmla="*/ 154782 h 154782"/>
              <a:gd name="connsiteX2" fmla="*/ 787400 w 787400"/>
              <a:gd name="connsiteY2" fmla="*/ 57150 h 154782"/>
              <a:gd name="connsiteX3" fmla="*/ 774700 w 787400"/>
              <a:gd name="connsiteY3" fmla="*/ 0 h 154782"/>
              <a:gd name="connsiteX4" fmla="*/ 0 w 787400"/>
              <a:gd name="connsiteY4" fmla="*/ 76200 h 154782"/>
              <a:gd name="connsiteX0" fmla="*/ 0 w 818357"/>
              <a:gd name="connsiteY0" fmla="*/ 76200 h 154782"/>
              <a:gd name="connsiteX1" fmla="*/ 1588 w 818357"/>
              <a:gd name="connsiteY1" fmla="*/ 154782 h 154782"/>
              <a:gd name="connsiteX2" fmla="*/ 818357 w 818357"/>
              <a:gd name="connsiteY2" fmla="*/ 76200 h 154782"/>
              <a:gd name="connsiteX3" fmla="*/ 774700 w 818357"/>
              <a:gd name="connsiteY3" fmla="*/ 0 h 154782"/>
              <a:gd name="connsiteX4" fmla="*/ 0 w 818357"/>
              <a:gd name="connsiteY4" fmla="*/ 76200 h 154782"/>
              <a:gd name="connsiteX0" fmla="*/ 0 w 818357"/>
              <a:gd name="connsiteY0" fmla="*/ 88106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88106 h 166688"/>
              <a:gd name="connsiteX0" fmla="*/ 0 w 818357"/>
              <a:gd name="connsiteY0" fmla="*/ 78581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78581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357" h="166688">
                <a:moveTo>
                  <a:pt x="0" y="78581"/>
                </a:moveTo>
                <a:cubicBezTo>
                  <a:pt x="529" y="104775"/>
                  <a:pt x="1059" y="140494"/>
                  <a:pt x="1588" y="166688"/>
                </a:cubicBezTo>
                <a:lnTo>
                  <a:pt x="818357" y="88106"/>
                </a:lnTo>
                <a:lnTo>
                  <a:pt x="815181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069889" y="5144815"/>
            <a:ext cx="1337677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Werken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Juni - Eind oktober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306330" y="4975773"/>
            <a:ext cx="136089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Eind juni - Begin september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05871" y="2725967"/>
            <a:ext cx="1918196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Plaatsing van tramsporen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September 2017 – December 2017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32195" y="3174531"/>
            <a:ext cx="630979" cy="58687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98496" y="1809676"/>
            <a:ext cx="1408020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Inrichting van de voetpaden van het Koningin Astridplein &amp; de Jetsesteenweg in Jette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8066335" y="2251102"/>
            <a:ext cx="237746" cy="24950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5416421" y="3712418"/>
            <a:ext cx="895739" cy="601824"/>
          </a:xfrm>
          <a:custGeom>
            <a:avLst/>
            <a:gdLst>
              <a:gd name="connsiteX0" fmla="*/ 0 w 961053"/>
              <a:gd name="connsiteY0" fmla="*/ 662473 h 662473"/>
              <a:gd name="connsiteX1" fmla="*/ 345233 w 961053"/>
              <a:gd name="connsiteY1" fmla="*/ 447869 h 662473"/>
              <a:gd name="connsiteX2" fmla="*/ 634482 w 961053"/>
              <a:gd name="connsiteY2" fmla="*/ 233265 h 662473"/>
              <a:gd name="connsiteX3" fmla="*/ 858416 w 961053"/>
              <a:gd name="connsiteY3" fmla="*/ 83975 h 662473"/>
              <a:gd name="connsiteX4" fmla="*/ 961053 w 961053"/>
              <a:gd name="connsiteY4" fmla="*/ 0 h 662473"/>
              <a:gd name="connsiteX0" fmla="*/ 0 w 1194319"/>
              <a:gd name="connsiteY0" fmla="*/ 802432 h 802432"/>
              <a:gd name="connsiteX1" fmla="*/ 345233 w 1194319"/>
              <a:gd name="connsiteY1" fmla="*/ 587828 h 802432"/>
              <a:gd name="connsiteX2" fmla="*/ 634482 w 1194319"/>
              <a:gd name="connsiteY2" fmla="*/ 373224 h 802432"/>
              <a:gd name="connsiteX3" fmla="*/ 858416 w 1194319"/>
              <a:gd name="connsiteY3" fmla="*/ 223934 h 802432"/>
              <a:gd name="connsiteX4" fmla="*/ 1194319 w 1194319"/>
              <a:gd name="connsiteY4" fmla="*/ 0 h 80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19" h="802432">
                <a:moveTo>
                  <a:pt x="0" y="802432"/>
                </a:moveTo>
                <a:lnTo>
                  <a:pt x="345233" y="587828"/>
                </a:lnTo>
                <a:lnTo>
                  <a:pt x="634482" y="373224"/>
                </a:lnTo>
                <a:lnTo>
                  <a:pt x="858416" y="223934"/>
                </a:lnTo>
                <a:lnTo>
                  <a:pt x="1194319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3" name="Straight Arrow Connector 42"/>
          <p:cNvCxnSpPr>
            <a:endCxn id="7" idx="2"/>
          </p:cNvCxnSpPr>
          <p:nvPr/>
        </p:nvCxnSpPr>
        <p:spPr>
          <a:xfrm>
            <a:off x="5295859" y="3688686"/>
            <a:ext cx="596423" cy="303650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229710" y="3354317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Plaatsing van sporen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September 2017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0025" y="5013454"/>
            <a:ext cx="183284" cy="14754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00198" y="4997316"/>
            <a:ext cx="17955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Brussel Mobiliteit (DIOV)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1046" y="5233263"/>
            <a:ext cx="183284" cy="147542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TextBox 71"/>
          <p:cNvSpPr txBox="1"/>
          <p:nvPr/>
        </p:nvSpPr>
        <p:spPr>
          <a:xfrm>
            <a:off x="401219" y="5217125"/>
            <a:ext cx="1721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MIVB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87248" y="4764059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Onderstation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Eind februari - November 2017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5500689" y="4439841"/>
            <a:ext cx="923378" cy="411113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5425679" y="4377333"/>
            <a:ext cx="114300" cy="103584"/>
          </a:xfrm>
          <a:custGeom>
            <a:avLst/>
            <a:gdLst>
              <a:gd name="connsiteX0" fmla="*/ 64293 w 152400"/>
              <a:gd name="connsiteY0" fmla="*/ 0 h 138112"/>
              <a:gd name="connsiteX1" fmla="*/ 0 w 152400"/>
              <a:gd name="connsiteY1" fmla="*/ 42862 h 138112"/>
              <a:gd name="connsiteX2" fmla="*/ 78581 w 152400"/>
              <a:gd name="connsiteY2" fmla="*/ 138112 h 138112"/>
              <a:gd name="connsiteX3" fmla="*/ 152400 w 152400"/>
              <a:gd name="connsiteY3" fmla="*/ 102394 h 138112"/>
              <a:gd name="connsiteX4" fmla="*/ 64293 w 152400"/>
              <a:gd name="connsiteY4" fmla="*/ 0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38112">
                <a:moveTo>
                  <a:pt x="64293" y="0"/>
                </a:moveTo>
                <a:lnTo>
                  <a:pt x="0" y="42862"/>
                </a:lnTo>
                <a:lnTo>
                  <a:pt x="78581" y="138112"/>
                </a:lnTo>
                <a:lnTo>
                  <a:pt x="152400" y="102394"/>
                </a:lnTo>
                <a:lnTo>
                  <a:pt x="64293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4900613" y="4296966"/>
            <a:ext cx="564356" cy="246459"/>
          </a:xfrm>
          <a:custGeom>
            <a:avLst/>
            <a:gdLst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361950 w 723900"/>
              <a:gd name="connsiteY6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66738 w 723900"/>
              <a:gd name="connsiteY6" fmla="*/ 171450 h 328612"/>
              <a:gd name="connsiteX7" fmla="*/ 361950 w 723900"/>
              <a:gd name="connsiteY7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81025 w 723900"/>
              <a:gd name="connsiteY6" fmla="*/ 176212 h 328612"/>
              <a:gd name="connsiteX7" fmla="*/ 361950 w 723900"/>
              <a:gd name="connsiteY7" fmla="*/ 285750 h 328612"/>
              <a:gd name="connsiteX0" fmla="*/ 361950 w 752475"/>
              <a:gd name="connsiteY0" fmla="*/ 285750 h 328612"/>
              <a:gd name="connsiteX1" fmla="*/ 233363 w 752475"/>
              <a:gd name="connsiteY1" fmla="*/ 328612 h 328612"/>
              <a:gd name="connsiteX2" fmla="*/ 0 w 752475"/>
              <a:gd name="connsiteY2" fmla="*/ 285750 h 328612"/>
              <a:gd name="connsiteX3" fmla="*/ 338138 w 752475"/>
              <a:gd name="connsiteY3" fmla="*/ 138112 h 328612"/>
              <a:gd name="connsiteX4" fmla="*/ 595313 w 752475"/>
              <a:gd name="connsiteY4" fmla="*/ 0 h 328612"/>
              <a:gd name="connsiteX5" fmla="*/ 752475 w 752475"/>
              <a:gd name="connsiteY5" fmla="*/ 85725 h 328612"/>
              <a:gd name="connsiteX6" fmla="*/ 581025 w 752475"/>
              <a:gd name="connsiteY6" fmla="*/ 176212 h 328612"/>
              <a:gd name="connsiteX7" fmla="*/ 361950 w 752475"/>
              <a:gd name="connsiteY7" fmla="*/ 2857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475" h="328612">
                <a:moveTo>
                  <a:pt x="361950" y="285750"/>
                </a:moveTo>
                <a:lnTo>
                  <a:pt x="233363" y="328612"/>
                </a:lnTo>
                <a:lnTo>
                  <a:pt x="0" y="285750"/>
                </a:lnTo>
                <a:lnTo>
                  <a:pt x="338138" y="138112"/>
                </a:lnTo>
                <a:lnTo>
                  <a:pt x="595313" y="0"/>
                </a:lnTo>
                <a:lnTo>
                  <a:pt x="752475" y="85725"/>
                </a:lnTo>
                <a:lnTo>
                  <a:pt x="581025" y="176212"/>
                </a:lnTo>
                <a:lnTo>
                  <a:pt x="361950" y="28575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4" name="Straight Arrow Connector 53"/>
          <p:cNvCxnSpPr>
            <a:stCxn id="64" idx="2"/>
          </p:cNvCxnSpPr>
          <p:nvPr/>
        </p:nvCxnSpPr>
        <p:spPr>
          <a:xfrm>
            <a:off x="4837056" y="4233079"/>
            <a:ext cx="237439" cy="247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403073" y="3886830"/>
            <a:ext cx="86796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0000"/>
                </a:solidFill>
              </a:rPr>
              <a:t>Verkeer afgesloten</a:t>
            </a:r>
          </a:p>
        </p:txBody>
      </p:sp>
      <p:sp>
        <p:nvSpPr>
          <p:cNvPr id="49" name="Forme libre 48"/>
          <p:cNvSpPr/>
          <p:nvPr/>
        </p:nvSpPr>
        <p:spPr>
          <a:xfrm>
            <a:off x="5526272" y="3791836"/>
            <a:ext cx="837314" cy="534287"/>
          </a:xfrm>
          <a:custGeom>
            <a:avLst/>
            <a:gdLst>
              <a:gd name="connsiteX0" fmla="*/ 42530 w 1116418"/>
              <a:gd name="connsiteY0" fmla="*/ 712382 h 712382"/>
              <a:gd name="connsiteX1" fmla="*/ 0 w 1116418"/>
              <a:gd name="connsiteY1" fmla="*/ 648586 h 712382"/>
              <a:gd name="connsiteX2" fmla="*/ 925032 w 1116418"/>
              <a:gd name="connsiteY2" fmla="*/ 0 h 712382"/>
              <a:gd name="connsiteX3" fmla="*/ 967563 w 1116418"/>
              <a:gd name="connsiteY3" fmla="*/ 53163 h 712382"/>
              <a:gd name="connsiteX4" fmla="*/ 956930 w 1116418"/>
              <a:gd name="connsiteY4" fmla="*/ 95693 h 712382"/>
              <a:gd name="connsiteX5" fmla="*/ 1020725 w 1116418"/>
              <a:gd name="connsiteY5" fmla="*/ 212652 h 712382"/>
              <a:gd name="connsiteX6" fmla="*/ 1116418 w 1116418"/>
              <a:gd name="connsiteY6" fmla="*/ 223284 h 712382"/>
              <a:gd name="connsiteX7" fmla="*/ 1116418 w 1116418"/>
              <a:gd name="connsiteY7" fmla="*/ 308345 h 712382"/>
              <a:gd name="connsiteX8" fmla="*/ 1084521 w 1116418"/>
              <a:gd name="connsiteY8" fmla="*/ 340242 h 712382"/>
              <a:gd name="connsiteX9" fmla="*/ 1084521 w 1116418"/>
              <a:gd name="connsiteY9" fmla="*/ 340242 h 712382"/>
              <a:gd name="connsiteX10" fmla="*/ 978195 w 1116418"/>
              <a:gd name="connsiteY10" fmla="*/ 329610 h 712382"/>
              <a:gd name="connsiteX11" fmla="*/ 489097 w 1116418"/>
              <a:gd name="connsiteY11" fmla="*/ 382772 h 712382"/>
              <a:gd name="connsiteX12" fmla="*/ 520995 w 1116418"/>
              <a:gd name="connsiteY12" fmla="*/ 435935 h 712382"/>
              <a:gd name="connsiteX13" fmla="*/ 435935 w 1116418"/>
              <a:gd name="connsiteY13" fmla="*/ 478466 h 712382"/>
              <a:gd name="connsiteX14" fmla="*/ 404037 w 1116418"/>
              <a:gd name="connsiteY14" fmla="*/ 435935 h 712382"/>
              <a:gd name="connsiteX15" fmla="*/ 42530 w 1116418"/>
              <a:gd name="connsiteY15" fmla="*/ 712382 h 7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6418" h="712382">
                <a:moveTo>
                  <a:pt x="42530" y="712382"/>
                </a:moveTo>
                <a:lnTo>
                  <a:pt x="0" y="648586"/>
                </a:lnTo>
                <a:lnTo>
                  <a:pt x="925032" y="0"/>
                </a:lnTo>
                <a:lnTo>
                  <a:pt x="967563" y="53163"/>
                </a:lnTo>
                <a:lnTo>
                  <a:pt x="956930" y="95693"/>
                </a:lnTo>
                <a:lnTo>
                  <a:pt x="1020725" y="212652"/>
                </a:lnTo>
                <a:lnTo>
                  <a:pt x="1116418" y="223284"/>
                </a:lnTo>
                <a:lnTo>
                  <a:pt x="1116418" y="308345"/>
                </a:lnTo>
                <a:lnTo>
                  <a:pt x="1084521" y="340242"/>
                </a:lnTo>
                <a:lnTo>
                  <a:pt x="1084521" y="340242"/>
                </a:lnTo>
                <a:lnTo>
                  <a:pt x="978195" y="329610"/>
                </a:lnTo>
                <a:lnTo>
                  <a:pt x="489097" y="382772"/>
                </a:lnTo>
                <a:lnTo>
                  <a:pt x="520995" y="435935"/>
                </a:lnTo>
                <a:lnTo>
                  <a:pt x="435935" y="478466"/>
                </a:lnTo>
                <a:lnTo>
                  <a:pt x="404037" y="435935"/>
                </a:lnTo>
                <a:lnTo>
                  <a:pt x="42530" y="71238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51" name="Forme libre 50"/>
          <p:cNvSpPr/>
          <p:nvPr/>
        </p:nvSpPr>
        <p:spPr>
          <a:xfrm>
            <a:off x="6227064" y="3430372"/>
            <a:ext cx="762610" cy="416966"/>
          </a:xfrm>
          <a:custGeom>
            <a:avLst/>
            <a:gdLst>
              <a:gd name="connsiteX0" fmla="*/ 0 w 1016813"/>
              <a:gd name="connsiteY0" fmla="*/ 490118 h 555955"/>
              <a:gd name="connsiteX1" fmla="*/ 36576 w 1016813"/>
              <a:gd name="connsiteY1" fmla="*/ 555955 h 555955"/>
              <a:gd name="connsiteX2" fmla="*/ 607162 w 1016813"/>
              <a:gd name="connsiteY2" fmla="*/ 138989 h 555955"/>
              <a:gd name="connsiteX3" fmla="*/ 811987 w 1016813"/>
              <a:gd name="connsiteY3" fmla="*/ 87782 h 555955"/>
              <a:gd name="connsiteX4" fmla="*/ 1016813 w 1016813"/>
              <a:gd name="connsiteY4" fmla="*/ 73152 h 555955"/>
              <a:gd name="connsiteX5" fmla="*/ 1016813 w 1016813"/>
              <a:gd name="connsiteY5" fmla="*/ 0 h 555955"/>
              <a:gd name="connsiteX6" fmla="*/ 804672 w 1016813"/>
              <a:gd name="connsiteY6" fmla="*/ 21945 h 555955"/>
              <a:gd name="connsiteX7" fmla="*/ 687629 w 1016813"/>
              <a:gd name="connsiteY7" fmla="*/ 51206 h 555955"/>
              <a:gd name="connsiteX8" fmla="*/ 548640 w 1016813"/>
              <a:gd name="connsiteY8" fmla="*/ 109728 h 555955"/>
              <a:gd name="connsiteX9" fmla="*/ 395021 w 1016813"/>
              <a:gd name="connsiteY9" fmla="*/ 212141 h 555955"/>
              <a:gd name="connsiteX10" fmla="*/ 175565 w 1016813"/>
              <a:gd name="connsiteY10" fmla="*/ 365760 h 555955"/>
              <a:gd name="connsiteX11" fmla="*/ 0 w 1016813"/>
              <a:gd name="connsiteY11" fmla="*/ 490118 h 55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13" h="555955">
                <a:moveTo>
                  <a:pt x="0" y="490118"/>
                </a:moveTo>
                <a:lnTo>
                  <a:pt x="36576" y="555955"/>
                </a:lnTo>
                <a:lnTo>
                  <a:pt x="607162" y="138989"/>
                </a:lnTo>
                <a:lnTo>
                  <a:pt x="811987" y="87782"/>
                </a:lnTo>
                <a:lnTo>
                  <a:pt x="1016813" y="73152"/>
                </a:lnTo>
                <a:lnTo>
                  <a:pt x="1016813" y="0"/>
                </a:lnTo>
                <a:lnTo>
                  <a:pt x="804672" y="21945"/>
                </a:lnTo>
                <a:lnTo>
                  <a:pt x="687629" y="51206"/>
                </a:lnTo>
                <a:lnTo>
                  <a:pt x="548640" y="109728"/>
                </a:lnTo>
                <a:lnTo>
                  <a:pt x="395021" y="212141"/>
                </a:lnTo>
                <a:lnTo>
                  <a:pt x="175565" y="365760"/>
                </a:lnTo>
                <a:lnTo>
                  <a:pt x="0" y="490118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2" name="Forme libre 1"/>
          <p:cNvSpPr/>
          <p:nvPr/>
        </p:nvSpPr>
        <p:spPr>
          <a:xfrm>
            <a:off x="6984221" y="3377460"/>
            <a:ext cx="622690" cy="126221"/>
          </a:xfrm>
          <a:custGeom>
            <a:avLst/>
            <a:gdLst>
              <a:gd name="connsiteX0" fmla="*/ 0 w 830253"/>
              <a:gd name="connsiteY0" fmla="*/ 61708 h 168294"/>
              <a:gd name="connsiteX1" fmla="*/ 0 w 830253"/>
              <a:gd name="connsiteY1" fmla="*/ 134635 h 168294"/>
              <a:gd name="connsiteX2" fmla="*/ 28050 w 830253"/>
              <a:gd name="connsiteY2" fmla="*/ 145855 h 168294"/>
              <a:gd name="connsiteX3" fmla="*/ 28050 w 830253"/>
              <a:gd name="connsiteY3" fmla="*/ 145855 h 168294"/>
              <a:gd name="connsiteX4" fmla="*/ 117807 w 830253"/>
              <a:gd name="connsiteY4" fmla="*/ 168294 h 168294"/>
              <a:gd name="connsiteX5" fmla="*/ 117807 w 830253"/>
              <a:gd name="connsiteY5" fmla="*/ 145855 h 168294"/>
              <a:gd name="connsiteX6" fmla="*/ 140246 w 830253"/>
              <a:gd name="connsiteY6" fmla="*/ 123416 h 168294"/>
              <a:gd name="connsiteX7" fmla="*/ 785375 w 830253"/>
              <a:gd name="connsiteY7" fmla="*/ 61708 h 168294"/>
              <a:gd name="connsiteX8" fmla="*/ 813424 w 830253"/>
              <a:gd name="connsiteY8" fmla="*/ 78537 h 168294"/>
              <a:gd name="connsiteX9" fmla="*/ 813424 w 830253"/>
              <a:gd name="connsiteY9" fmla="*/ 78537 h 168294"/>
              <a:gd name="connsiteX10" fmla="*/ 813424 w 830253"/>
              <a:gd name="connsiteY10" fmla="*/ 78537 h 168294"/>
              <a:gd name="connsiteX11" fmla="*/ 830253 w 830253"/>
              <a:gd name="connsiteY11" fmla="*/ 0 h 168294"/>
              <a:gd name="connsiteX12" fmla="*/ 0 w 830253"/>
              <a:gd name="connsiteY12" fmla="*/ 61708 h 16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0253" h="168294">
                <a:moveTo>
                  <a:pt x="0" y="61708"/>
                </a:moveTo>
                <a:lnTo>
                  <a:pt x="0" y="134635"/>
                </a:lnTo>
                <a:lnTo>
                  <a:pt x="28050" y="145855"/>
                </a:lnTo>
                <a:lnTo>
                  <a:pt x="28050" y="145855"/>
                </a:lnTo>
                <a:lnTo>
                  <a:pt x="117807" y="168294"/>
                </a:lnTo>
                <a:lnTo>
                  <a:pt x="117807" y="145855"/>
                </a:lnTo>
                <a:lnTo>
                  <a:pt x="140246" y="123416"/>
                </a:lnTo>
                <a:lnTo>
                  <a:pt x="785375" y="61708"/>
                </a:lnTo>
                <a:lnTo>
                  <a:pt x="813424" y="78537"/>
                </a:lnTo>
                <a:lnTo>
                  <a:pt x="813424" y="78537"/>
                </a:lnTo>
                <a:lnTo>
                  <a:pt x="813424" y="78537"/>
                </a:lnTo>
                <a:lnTo>
                  <a:pt x="830253" y="0"/>
                </a:lnTo>
                <a:lnTo>
                  <a:pt x="0" y="61708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3" name="Forme libre 2"/>
          <p:cNvSpPr/>
          <p:nvPr/>
        </p:nvSpPr>
        <p:spPr>
          <a:xfrm>
            <a:off x="6298420" y="3326972"/>
            <a:ext cx="1300076" cy="395492"/>
          </a:xfrm>
          <a:custGeom>
            <a:avLst/>
            <a:gdLst>
              <a:gd name="connsiteX0" fmla="*/ 0 w 1733434"/>
              <a:gd name="connsiteY0" fmla="*/ 482444 h 527323"/>
              <a:gd name="connsiteX1" fmla="*/ 33659 w 1733434"/>
              <a:gd name="connsiteY1" fmla="*/ 527323 h 527323"/>
              <a:gd name="connsiteX2" fmla="*/ 493664 w 1733434"/>
              <a:gd name="connsiteY2" fmla="*/ 218783 h 527323"/>
              <a:gd name="connsiteX3" fmla="*/ 600251 w 1733434"/>
              <a:gd name="connsiteY3" fmla="*/ 173904 h 527323"/>
              <a:gd name="connsiteX4" fmla="*/ 1043426 w 1733434"/>
              <a:gd name="connsiteY4" fmla="*/ 117806 h 527323"/>
              <a:gd name="connsiteX5" fmla="*/ 1733434 w 1733434"/>
              <a:gd name="connsiteY5" fmla="*/ 56098 h 527323"/>
              <a:gd name="connsiteX6" fmla="*/ 1722214 w 1733434"/>
              <a:gd name="connsiteY6" fmla="*/ 0 h 527323"/>
              <a:gd name="connsiteX7" fmla="*/ 628300 w 1733434"/>
              <a:gd name="connsiteY7" fmla="*/ 100977 h 527323"/>
              <a:gd name="connsiteX8" fmla="*/ 499274 w 1733434"/>
              <a:gd name="connsiteY8" fmla="*/ 134636 h 527323"/>
              <a:gd name="connsiteX9" fmla="*/ 263662 w 1733434"/>
              <a:gd name="connsiteY9" fmla="*/ 280491 h 527323"/>
              <a:gd name="connsiteX10" fmla="*/ 0 w 1733434"/>
              <a:gd name="connsiteY10" fmla="*/ 482444 h 52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3434" h="527323">
                <a:moveTo>
                  <a:pt x="0" y="482444"/>
                </a:moveTo>
                <a:lnTo>
                  <a:pt x="33659" y="527323"/>
                </a:lnTo>
                <a:lnTo>
                  <a:pt x="493664" y="218783"/>
                </a:lnTo>
                <a:lnTo>
                  <a:pt x="600251" y="173904"/>
                </a:lnTo>
                <a:lnTo>
                  <a:pt x="1043426" y="117806"/>
                </a:lnTo>
                <a:lnTo>
                  <a:pt x="1733434" y="56098"/>
                </a:lnTo>
                <a:lnTo>
                  <a:pt x="1722214" y="0"/>
                </a:lnTo>
                <a:lnTo>
                  <a:pt x="628300" y="100977"/>
                </a:lnTo>
                <a:lnTo>
                  <a:pt x="499274" y="134636"/>
                </a:lnTo>
                <a:lnTo>
                  <a:pt x="263662" y="280491"/>
                </a:lnTo>
                <a:lnTo>
                  <a:pt x="0" y="48244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52" name="Connecteur droit avec flèche 51"/>
          <p:cNvCxnSpPr/>
          <p:nvPr/>
        </p:nvCxnSpPr>
        <p:spPr>
          <a:xfrm flipH="1">
            <a:off x="5987076" y="3621564"/>
            <a:ext cx="376511" cy="21838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>
            <a:off x="6850026" y="3304530"/>
            <a:ext cx="737911" cy="4978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rme libre 65"/>
          <p:cNvSpPr/>
          <p:nvPr/>
        </p:nvSpPr>
        <p:spPr>
          <a:xfrm>
            <a:off x="7735186" y="3098062"/>
            <a:ext cx="79745" cy="143540"/>
          </a:xfrm>
          <a:custGeom>
            <a:avLst/>
            <a:gdLst>
              <a:gd name="connsiteX0" fmla="*/ 95693 w 106326"/>
              <a:gd name="connsiteY0" fmla="*/ 191386 h 191386"/>
              <a:gd name="connsiteX1" fmla="*/ 106326 w 106326"/>
              <a:gd name="connsiteY1" fmla="*/ 0 h 191386"/>
              <a:gd name="connsiteX2" fmla="*/ 10633 w 106326"/>
              <a:gd name="connsiteY2" fmla="*/ 10632 h 191386"/>
              <a:gd name="connsiteX3" fmla="*/ 0 w 106326"/>
              <a:gd name="connsiteY3" fmla="*/ 191386 h 191386"/>
              <a:gd name="connsiteX4" fmla="*/ 95693 w 106326"/>
              <a:gd name="connsiteY4" fmla="*/ 191386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6" h="191386">
                <a:moveTo>
                  <a:pt x="95693" y="191386"/>
                </a:moveTo>
                <a:lnTo>
                  <a:pt x="106326" y="0"/>
                </a:lnTo>
                <a:lnTo>
                  <a:pt x="10633" y="10632"/>
                </a:lnTo>
                <a:lnTo>
                  <a:pt x="0" y="191386"/>
                </a:lnTo>
                <a:lnTo>
                  <a:pt x="95693" y="191386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11" name="Forme libre 10"/>
          <p:cNvSpPr/>
          <p:nvPr/>
        </p:nvSpPr>
        <p:spPr>
          <a:xfrm>
            <a:off x="8427111" y="3205430"/>
            <a:ext cx="422453" cy="90525"/>
          </a:xfrm>
          <a:custGeom>
            <a:avLst/>
            <a:gdLst>
              <a:gd name="connsiteX0" fmla="*/ 0 w 563271"/>
              <a:gd name="connsiteY0" fmla="*/ 40233 h 120700"/>
              <a:gd name="connsiteX1" fmla="*/ 7315 w 563271"/>
              <a:gd name="connsiteY1" fmla="*/ 120700 h 120700"/>
              <a:gd name="connsiteX2" fmla="*/ 563271 w 563271"/>
              <a:gd name="connsiteY2" fmla="*/ 58521 h 120700"/>
              <a:gd name="connsiteX3" fmla="*/ 555955 w 563271"/>
              <a:gd name="connsiteY3" fmla="*/ 0 h 120700"/>
              <a:gd name="connsiteX4" fmla="*/ 0 w 563271"/>
              <a:gd name="connsiteY4" fmla="*/ 40233 h 1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1" h="120700">
                <a:moveTo>
                  <a:pt x="0" y="40233"/>
                </a:moveTo>
                <a:lnTo>
                  <a:pt x="7315" y="120700"/>
                </a:lnTo>
                <a:lnTo>
                  <a:pt x="563271" y="58521"/>
                </a:lnTo>
                <a:lnTo>
                  <a:pt x="555955" y="0"/>
                </a:lnTo>
                <a:lnTo>
                  <a:pt x="0" y="40233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47" name="TextBox 77"/>
          <p:cNvSpPr txBox="1"/>
          <p:nvPr/>
        </p:nvSpPr>
        <p:spPr>
          <a:xfrm>
            <a:off x="7080149" y="3882013"/>
            <a:ext cx="1918196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Herinrichting van de halte Spiegel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Augustus </a:t>
            </a:r>
            <a:r>
              <a:rPr lang="nl-BE" sz="800" b="0" i="0" dirty="0" smtClean="0">
                <a:solidFill>
                  <a:srgbClr val="0070C0"/>
                </a:solidFill>
              </a:rPr>
              <a:t>tot </a:t>
            </a:r>
            <a:r>
              <a:rPr lang="nl-BE" sz="800" dirty="0">
                <a:solidFill>
                  <a:srgbClr val="0070C0"/>
                </a:solidFill>
              </a:rPr>
              <a:t>o</a:t>
            </a:r>
            <a:r>
              <a:rPr lang="nl-BE" sz="800" b="0" i="0" dirty="0" smtClean="0">
                <a:solidFill>
                  <a:srgbClr val="0070C0"/>
                </a:solidFill>
              </a:rPr>
              <a:t>ktober </a:t>
            </a:r>
            <a:r>
              <a:rPr lang="nl-BE" sz="800" b="0" i="0" dirty="0" smtClean="0">
                <a:solidFill>
                  <a:srgbClr val="0070C0"/>
                </a:solidFill>
              </a:rPr>
              <a:t>2017</a:t>
            </a:r>
          </a:p>
        </p:txBody>
      </p:sp>
      <p:cxnSp>
        <p:nvCxnSpPr>
          <p:cNvPr id="60" name="Straight Arrow Connector 78"/>
          <p:cNvCxnSpPr/>
          <p:nvPr/>
        </p:nvCxnSpPr>
        <p:spPr>
          <a:xfrm flipV="1">
            <a:off x="8636437" y="3253384"/>
            <a:ext cx="69563" cy="6334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52"/>
          <p:cNvCxnSpPr/>
          <p:nvPr/>
        </p:nvCxnSpPr>
        <p:spPr>
          <a:xfrm flipH="1" flipV="1">
            <a:off x="5500689" y="4296966"/>
            <a:ext cx="1213772" cy="1834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47"/>
          <p:cNvSpPr txBox="1"/>
          <p:nvPr/>
        </p:nvSpPr>
        <p:spPr>
          <a:xfrm>
            <a:off x="6713776" y="4328124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0000"/>
                </a:solidFill>
              </a:rPr>
              <a:t>Kruispunt gesloten voor de plaatsing van de sporen (September 2017)</a:t>
            </a:r>
          </a:p>
        </p:txBody>
      </p:sp>
      <p:sp>
        <p:nvSpPr>
          <p:cNvPr id="74" name="Forme libre 73"/>
          <p:cNvSpPr/>
          <p:nvPr/>
        </p:nvSpPr>
        <p:spPr>
          <a:xfrm>
            <a:off x="1687665" y="4035784"/>
            <a:ext cx="2492734" cy="745435"/>
          </a:xfrm>
          <a:custGeom>
            <a:avLst/>
            <a:gdLst>
              <a:gd name="connsiteX0" fmla="*/ 23854 w 3323645"/>
              <a:gd name="connsiteY0" fmla="*/ 0 h 993913"/>
              <a:gd name="connsiteX1" fmla="*/ 866692 w 3323645"/>
              <a:gd name="connsiteY1" fmla="*/ 469127 h 993913"/>
              <a:gd name="connsiteX2" fmla="*/ 1375576 w 3323645"/>
              <a:gd name="connsiteY2" fmla="*/ 715618 h 993913"/>
              <a:gd name="connsiteX3" fmla="*/ 2003729 w 3323645"/>
              <a:gd name="connsiteY3" fmla="*/ 842838 h 993913"/>
              <a:gd name="connsiteX4" fmla="*/ 2647784 w 3323645"/>
              <a:gd name="connsiteY4" fmla="*/ 898498 h 993913"/>
              <a:gd name="connsiteX5" fmla="*/ 3013544 w 3323645"/>
              <a:gd name="connsiteY5" fmla="*/ 874644 h 993913"/>
              <a:gd name="connsiteX6" fmla="*/ 3275938 w 3323645"/>
              <a:gd name="connsiteY6" fmla="*/ 842838 h 993913"/>
              <a:gd name="connsiteX7" fmla="*/ 3323645 w 3323645"/>
              <a:gd name="connsiteY7" fmla="*/ 842838 h 993913"/>
              <a:gd name="connsiteX8" fmla="*/ 3323645 w 3323645"/>
              <a:gd name="connsiteY8" fmla="*/ 938254 h 993913"/>
              <a:gd name="connsiteX9" fmla="*/ 2886324 w 3323645"/>
              <a:gd name="connsiteY9" fmla="*/ 985962 h 993913"/>
              <a:gd name="connsiteX10" fmla="*/ 2464904 w 3323645"/>
              <a:gd name="connsiteY10" fmla="*/ 993913 h 993913"/>
              <a:gd name="connsiteX11" fmla="*/ 1932167 w 3323645"/>
              <a:gd name="connsiteY11" fmla="*/ 954157 h 993913"/>
              <a:gd name="connsiteX12" fmla="*/ 1526651 w 3323645"/>
              <a:gd name="connsiteY12" fmla="*/ 874644 h 993913"/>
              <a:gd name="connsiteX13" fmla="*/ 1001864 w 3323645"/>
              <a:gd name="connsiteY13" fmla="*/ 683812 h 993913"/>
              <a:gd name="connsiteX14" fmla="*/ 691764 w 3323645"/>
              <a:gd name="connsiteY14" fmla="*/ 508884 h 993913"/>
              <a:gd name="connsiteX15" fmla="*/ 0 w 3323645"/>
              <a:gd name="connsiteY15" fmla="*/ 87465 h 993913"/>
              <a:gd name="connsiteX16" fmla="*/ 23854 w 3323645"/>
              <a:gd name="connsiteY16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645" h="993913">
                <a:moveTo>
                  <a:pt x="23854" y="0"/>
                </a:moveTo>
                <a:lnTo>
                  <a:pt x="866692" y="469127"/>
                </a:lnTo>
                <a:lnTo>
                  <a:pt x="1375576" y="715618"/>
                </a:lnTo>
                <a:lnTo>
                  <a:pt x="2003729" y="842838"/>
                </a:lnTo>
                <a:lnTo>
                  <a:pt x="2647784" y="898498"/>
                </a:lnTo>
                <a:lnTo>
                  <a:pt x="3013544" y="874644"/>
                </a:lnTo>
                <a:lnTo>
                  <a:pt x="3275938" y="842838"/>
                </a:lnTo>
                <a:lnTo>
                  <a:pt x="3323645" y="842838"/>
                </a:lnTo>
                <a:lnTo>
                  <a:pt x="3323645" y="938254"/>
                </a:lnTo>
                <a:lnTo>
                  <a:pt x="2886324" y="985962"/>
                </a:lnTo>
                <a:lnTo>
                  <a:pt x="2464904" y="993913"/>
                </a:lnTo>
                <a:lnTo>
                  <a:pt x="1932167" y="954157"/>
                </a:lnTo>
                <a:lnTo>
                  <a:pt x="1526651" y="874644"/>
                </a:lnTo>
                <a:lnTo>
                  <a:pt x="1001864" y="683812"/>
                </a:lnTo>
                <a:lnTo>
                  <a:pt x="691764" y="508884"/>
                </a:lnTo>
                <a:lnTo>
                  <a:pt x="0" y="87465"/>
                </a:lnTo>
                <a:lnTo>
                  <a:pt x="2385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75" name="Forme libre 74"/>
          <p:cNvSpPr/>
          <p:nvPr/>
        </p:nvSpPr>
        <p:spPr>
          <a:xfrm>
            <a:off x="4263888" y="4572497"/>
            <a:ext cx="572494" cy="149087"/>
          </a:xfrm>
          <a:custGeom>
            <a:avLst/>
            <a:gdLst>
              <a:gd name="connsiteX0" fmla="*/ 0 w 763325"/>
              <a:gd name="connsiteY0" fmla="*/ 103367 h 198782"/>
              <a:gd name="connsiteX1" fmla="*/ 47707 w 763325"/>
              <a:gd name="connsiteY1" fmla="*/ 198782 h 198782"/>
              <a:gd name="connsiteX2" fmla="*/ 763325 w 763325"/>
              <a:gd name="connsiteY2" fmla="*/ 119269 h 198782"/>
              <a:gd name="connsiteX3" fmla="*/ 755374 w 763325"/>
              <a:gd name="connsiteY3" fmla="*/ 0 h 198782"/>
              <a:gd name="connsiteX4" fmla="*/ 0 w 763325"/>
              <a:gd name="connsiteY4" fmla="*/ 103367 h 19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325" h="198782">
                <a:moveTo>
                  <a:pt x="0" y="103367"/>
                </a:moveTo>
                <a:lnTo>
                  <a:pt x="47707" y="198782"/>
                </a:lnTo>
                <a:lnTo>
                  <a:pt x="763325" y="119269"/>
                </a:lnTo>
                <a:lnTo>
                  <a:pt x="755374" y="0"/>
                </a:lnTo>
                <a:lnTo>
                  <a:pt x="0" y="10336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76" name="Connecteur droit avec flèche 75"/>
          <p:cNvCxnSpPr/>
          <p:nvPr/>
        </p:nvCxnSpPr>
        <p:spPr>
          <a:xfrm>
            <a:off x="4180398" y="4427409"/>
            <a:ext cx="83490" cy="432695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7" name="TextBox 40"/>
          <p:cNvSpPr txBox="1"/>
          <p:nvPr/>
        </p:nvSpPr>
        <p:spPr>
          <a:xfrm>
            <a:off x="411973" y="520733"/>
            <a:ext cx="84087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0"/>
              </a:spcBef>
              <a:buFontTx/>
              <a:buNone/>
              <a:defRPr sz="4400" b="1">
                <a:solidFill>
                  <a:srgbClr val="233D9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/>
            <a:r>
              <a:rPr lang="nl-BE" sz="2400" b="0" i="0" dirty="0" smtClean="0">
                <a:solidFill>
                  <a:srgbClr val="233D90"/>
                </a:solidFill>
              </a:rPr>
              <a:t>Tentoonstellingslaan – Eeuwfeestplein – Jetselaan – Jetsesteenweg – Léon </a:t>
            </a:r>
            <a:r>
              <a:rPr lang="nl-BE" sz="2400" b="0" i="0" dirty="0" smtClean="0">
                <a:solidFill>
                  <a:srgbClr val="233D90"/>
                </a:solidFill>
              </a:rPr>
              <a:t>Théodorstraat</a:t>
            </a:r>
            <a:endParaRPr lang="nl-BE" sz="2400" b="0" i="0" dirty="0" smtClean="0">
              <a:solidFill>
                <a:srgbClr val="233D90"/>
              </a:solidFill>
            </a:endParaRPr>
          </a:p>
        </p:txBody>
      </p:sp>
      <p:sp>
        <p:nvSpPr>
          <p:cNvPr id="9" name="Ovaal 8"/>
          <p:cNvSpPr/>
          <p:nvPr/>
        </p:nvSpPr>
        <p:spPr>
          <a:xfrm>
            <a:off x="6714461" y="4234567"/>
            <a:ext cx="1419754" cy="553532"/>
          </a:xfrm>
          <a:prstGeom prst="ellipse">
            <a:avLst/>
          </a:prstGeom>
          <a:gradFill>
            <a:gsLst>
              <a:gs pos="100000">
                <a:srgbClr val="FF000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hthoek 4"/>
          <p:cNvSpPr/>
          <p:nvPr/>
        </p:nvSpPr>
        <p:spPr>
          <a:xfrm rot="13089656">
            <a:off x="7242618" y="2337517"/>
            <a:ext cx="570079" cy="100435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80" name="Forme libre 10"/>
          <p:cNvSpPr/>
          <p:nvPr/>
        </p:nvSpPr>
        <p:spPr>
          <a:xfrm rot="677265">
            <a:off x="7921944" y="2531023"/>
            <a:ext cx="319127" cy="84575"/>
          </a:xfrm>
          <a:custGeom>
            <a:avLst/>
            <a:gdLst>
              <a:gd name="connsiteX0" fmla="*/ 0 w 563271"/>
              <a:gd name="connsiteY0" fmla="*/ 40233 h 120700"/>
              <a:gd name="connsiteX1" fmla="*/ 7315 w 563271"/>
              <a:gd name="connsiteY1" fmla="*/ 120700 h 120700"/>
              <a:gd name="connsiteX2" fmla="*/ 563271 w 563271"/>
              <a:gd name="connsiteY2" fmla="*/ 58521 h 120700"/>
              <a:gd name="connsiteX3" fmla="*/ 555955 w 563271"/>
              <a:gd name="connsiteY3" fmla="*/ 0 h 120700"/>
              <a:gd name="connsiteX4" fmla="*/ 0 w 563271"/>
              <a:gd name="connsiteY4" fmla="*/ 40233 h 1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1" h="120700">
                <a:moveTo>
                  <a:pt x="0" y="40233"/>
                </a:moveTo>
                <a:lnTo>
                  <a:pt x="7315" y="120700"/>
                </a:lnTo>
                <a:lnTo>
                  <a:pt x="563271" y="58521"/>
                </a:lnTo>
                <a:lnTo>
                  <a:pt x="555955" y="0"/>
                </a:lnTo>
                <a:lnTo>
                  <a:pt x="0" y="40233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78" name="Forme libre 3"/>
          <p:cNvSpPr/>
          <p:nvPr/>
        </p:nvSpPr>
        <p:spPr>
          <a:xfrm>
            <a:off x="7587936" y="2418973"/>
            <a:ext cx="342900" cy="159567"/>
          </a:xfrm>
          <a:custGeom>
            <a:avLst/>
            <a:gdLst>
              <a:gd name="connsiteX0" fmla="*/ 0 w 457200"/>
              <a:gd name="connsiteY0" fmla="*/ 0 h 212756"/>
              <a:gd name="connsiteX1" fmla="*/ 167489 w 457200"/>
              <a:gd name="connsiteY1" fmla="*/ 149382 h 212756"/>
              <a:gd name="connsiteX2" fmla="*/ 271603 w 457200"/>
              <a:gd name="connsiteY2" fmla="*/ 167489 h 212756"/>
              <a:gd name="connsiteX3" fmla="*/ 285184 w 457200"/>
              <a:gd name="connsiteY3" fmla="*/ 126749 h 212756"/>
              <a:gd name="connsiteX4" fmla="*/ 362138 w 457200"/>
              <a:gd name="connsiteY4" fmla="*/ 131275 h 212756"/>
              <a:gd name="connsiteX5" fmla="*/ 362138 w 457200"/>
              <a:gd name="connsiteY5" fmla="*/ 131275 h 212756"/>
              <a:gd name="connsiteX6" fmla="*/ 384772 w 457200"/>
              <a:gd name="connsiteY6" fmla="*/ 172016 h 212756"/>
              <a:gd name="connsiteX7" fmla="*/ 457200 w 457200"/>
              <a:gd name="connsiteY7" fmla="*/ 176543 h 212756"/>
              <a:gd name="connsiteX8" fmla="*/ 448146 w 457200"/>
              <a:gd name="connsiteY8" fmla="*/ 212756 h 212756"/>
              <a:gd name="connsiteX9" fmla="*/ 276130 w 457200"/>
              <a:gd name="connsiteY9" fmla="*/ 199176 h 212756"/>
              <a:gd name="connsiteX10" fmla="*/ 140328 w 457200"/>
              <a:gd name="connsiteY10" fmla="*/ 158436 h 212756"/>
              <a:gd name="connsiteX11" fmla="*/ 54320 w 457200"/>
              <a:gd name="connsiteY11" fmla="*/ 81481 h 212756"/>
              <a:gd name="connsiteX12" fmla="*/ 0 w 457200"/>
              <a:gd name="connsiteY12" fmla="*/ 0 h 21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200" h="212756">
                <a:moveTo>
                  <a:pt x="0" y="0"/>
                </a:moveTo>
                <a:lnTo>
                  <a:pt x="167489" y="149382"/>
                </a:lnTo>
                <a:lnTo>
                  <a:pt x="271603" y="167489"/>
                </a:lnTo>
                <a:lnTo>
                  <a:pt x="285184" y="126749"/>
                </a:lnTo>
                <a:lnTo>
                  <a:pt x="362138" y="131275"/>
                </a:lnTo>
                <a:lnTo>
                  <a:pt x="362138" y="131275"/>
                </a:lnTo>
                <a:lnTo>
                  <a:pt x="384772" y="172016"/>
                </a:lnTo>
                <a:lnTo>
                  <a:pt x="457200" y="176543"/>
                </a:lnTo>
                <a:lnTo>
                  <a:pt x="448146" y="212756"/>
                </a:lnTo>
                <a:lnTo>
                  <a:pt x="276130" y="199176"/>
                </a:lnTo>
                <a:lnTo>
                  <a:pt x="140328" y="158436"/>
                </a:lnTo>
                <a:lnTo>
                  <a:pt x="54320" y="8148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79" name="Straight Arrow Connector 35"/>
          <p:cNvCxnSpPr/>
          <p:nvPr/>
        </p:nvCxnSpPr>
        <p:spPr>
          <a:xfrm>
            <a:off x="7272509" y="1831038"/>
            <a:ext cx="41151" cy="306297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34"/>
          <p:cNvSpPr txBox="1"/>
          <p:nvPr/>
        </p:nvSpPr>
        <p:spPr>
          <a:xfrm>
            <a:off x="6608369" y="1494501"/>
            <a:ext cx="1695712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Plaatsing van de sporen in de Léon </a:t>
            </a:r>
            <a:r>
              <a:rPr lang="nl-BE" sz="800" b="0" i="0" dirty="0" smtClean="0">
                <a:solidFill>
                  <a:srgbClr val="FF9900"/>
                </a:solidFill>
              </a:rPr>
              <a:t>Théodor </a:t>
            </a:r>
            <a:r>
              <a:rPr lang="nl-BE" sz="800" b="0" i="0" dirty="0" smtClean="0">
                <a:solidFill>
                  <a:srgbClr val="FF9900"/>
                </a:solidFill>
              </a:rPr>
              <a:t>vanaf 25/09</a:t>
            </a:r>
          </a:p>
        </p:txBody>
      </p:sp>
    </p:spTree>
    <p:extLst>
      <p:ext uri="{BB962C8B-B14F-4D97-AF65-F5344CB8AC3E}">
        <p14:creationId xmlns:p14="http://schemas.microsoft.com/office/powerpoint/2010/main" val="40188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8" t="18019" r="80525" b="15022"/>
          <a:stretch/>
        </p:blipFill>
        <p:spPr>
          <a:xfrm>
            <a:off x="2219817" y="96217"/>
            <a:ext cx="5112568" cy="676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51" t="18116" r="62949" b="12783"/>
          <a:stretch/>
        </p:blipFill>
        <p:spPr>
          <a:xfrm rot="5400000">
            <a:off x="1427221" y="-1342308"/>
            <a:ext cx="6187896" cy="853929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798937" y="3895842"/>
            <a:ext cx="144016" cy="8640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7233"/>
            <a:ext cx="8254011" cy="4740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4773" y="1213171"/>
            <a:ext cx="37501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800" b="0" i="0" u="sng" dirty="0" smtClean="0">
                <a:solidFill>
                  <a:srgbClr val="000000"/>
                </a:solidFill>
              </a:rPr>
              <a:t>Van 3 juli tot 25 september 2017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              zone afgesloten voor het autoverkeer</a:t>
            </a:r>
          </a:p>
        </p:txBody>
      </p:sp>
      <p:sp>
        <p:nvSpPr>
          <p:cNvPr id="4" name="Freeform 3"/>
          <p:cNvSpPr/>
          <p:nvPr/>
        </p:nvSpPr>
        <p:spPr>
          <a:xfrm>
            <a:off x="1198326" y="3448138"/>
            <a:ext cx="3637344" cy="1987952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9792" h="2650603">
                <a:moveTo>
                  <a:pt x="4849792" y="11575"/>
                </a:moveTo>
                <a:lnTo>
                  <a:pt x="4838218" y="312517"/>
                </a:lnTo>
                <a:lnTo>
                  <a:pt x="3345084" y="335666"/>
                </a:lnTo>
                <a:lnTo>
                  <a:pt x="2685327" y="659757"/>
                </a:lnTo>
                <a:lnTo>
                  <a:pt x="1921398" y="1307939"/>
                </a:lnTo>
                <a:lnTo>
                  <a:pt x="706056" y="2268638"/>
                </a:lnTo>
                <a:lnTo>
                  <a:pt x="138896" y="2650603"/>
                </a:lnTo>
                <a:lnTo>
                  <a:pt x="0" y="2465408"/>
                </a:lnTo>
                <a:lnTo>
                  <a:pt x="1053296" y="1701479"/>
                </a:lnTo>
                <a:lnTo>
                  <a:pt x="1655180" y="1192193"/>
                </a:lnTo>
                <a:lnTo>
                  <a:pt x="2500132" y="381964"/>
                </a:lnTo>
                <a:lnTo>
                  <a:pt x="2997843" y="81023"/>
                </a:lnTo>
                <a:lnTo>
                  <a:pt x="3437682" y="0"/>
                </a:lnTo>
                <a:lnTo>
                  <a:pt x="4849792" y="115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5" name="Rectangle 4"/>
          <p:cNvSpPr/>
          <p:nvPr/>
        </p:nvSpPr>
        <p:spPr>
          <a:xfrm>
            <a:off x="5029977" y="1619052"/>
            <a:ext cx="522143" cy="1402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60851" y="4670530"/>
            <a:ext cx="880630" cy="1122218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60713" y="4138267"/>
            <a:ext cx="467591" cy="3039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493122" y="3619543"/>
            <a:ext cx="467591" cy="3039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702401" y="2632401"/>
            <a:ext cx="1675535" cy="6405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980975" y="2315215"/>
            <a:ext cx="758870" cy="104868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300508" y="1049394"/>
            <a:ext cx="303096" cy="135734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4819958" y="3459383"/>
            <a:ext cx="7793" cy="54568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74961" y="5163328"/>
            <a:ext cx="474463" cy="545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065569" y="3605645"/>
            <a:ext cx="4278457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6694" y="71611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Impact verkeer</a:t>
            </a:r>
          </a:p>
        </p:txBody>
      </p:sp>
    </p:spTree>
    <p:extLst>
      <p:ext uri="{BB962C8B-B14F-4D97-AF65-F5344CB8AC3E}">
        <p14:creationId xmlns:p14="http://schemas.microsoft.com/office/powerpoint/2010/main" val="343373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/>
        </p:blipFill>
        <p:spPr bwMode="auto">
          <a:xfrm>
            <a:off x="0" y="1940074"/>
            <a:ext cx="9144000" cy="406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386953" y="3304530"/>
            <a:ext cx="1332308" cy="806647"/>
          </a:xfrm>
          <a:custGeom>
            <a:avLst/>
            <a:gdLst>
              <a:gd name="connsiteX0" fmla="*/ 42862 w 2974181"/>
              <a:gd name="connsiteY0" fmla="*/ 0 h 838200"/>
              <a:gd name="connsiteX1" fmla="*/ 0 w 2974181"/>
              <a:gd name="connsiteY1" fmla="*/ 73818 h 838200"/>
              <a:gd name="connsiteX2" fmla="*/ 147637 w 2974181"/>
              <a:gd name="connsiteY2" fmla="*/ 169068 h 838200"/>
              <a:gd name="connsiteX3" fmla="*/ 240506 w 2974181"/>
              <a:gd name="connsiteY3" fmla="*/ 223837 h 838200"/>
              <a:gd name="connsiteX4" fmla="*/ 354806 w 2974181"/>
              <a:gd name="connsiteY4" fmla="*/ 266700 h 838200"/>
              <a:gd name="connsiteX5" fmla="*/ 650081 w 2974181"/>
              <a:gd name="connsiteY5" fmla="*/ 442912 h 838200"/>
              <a:gd name="connsiteX6" fmla="*/ 1054893 w 2974181"/>
              <a:gd name="connsiteY6" fmla="*/ 631031 h 838200"/>
              <a:gd name="connsiteX7" fmla="*/ 1457325 w 2974181"/>
              <a:gd name="connsiteY7" fmla="*/ 740568 h 838200"/>
              <a:gd name="connsiteX8" fmla="*/ 1974056 w 2974181"/>
              <a:gd name="connsiteY8" fmla="*/ 821531 h 838200"/>
              <a:gd name="connsiteX9" fmla="*/ 2505075 w 2974181"/>
              <a:gd name="connsiteY9" fmla="*/ 838200 h 838200"/>
              <a:gd name="connsiteX10" fmla="*/ 2974181 w 2974181"/>
              <a:gd name="connsiteY10" fmla="*/ 785812 h 838200"/>
              <a:gd name="connsiteX11" fmla="*/ 2962275 w 2974181"/>
              <a:gd name="connsiteY11" fmla="*/ 695325 h 838200"/>
              <a:gd name="connsiteX12" fmla="*/ 2733675 w 2974181"/>
              <a:gd name="connsiteY12" fmla="*/ 728662 h 838200"/>
              <a:gd name="connsiteX13" fmla="*/ 2443162 w 2974181"/>
              <a:gd name="connsiteY13" fmla="*/ 750093 h 838200"/>
              <a:gd name="connsiteX14" fmla="*/ 1931193 w 2974181"/>
              <a:gd name="connsiteY14" fmla="*/ 704850 h 838200"/>
              <a:gd name="connsiteX15" fmla="*/ 1669256 w 2974181"/>
              <a:gd name="connsiteY15" fmla="*/ 652462 h 838200"/>
              <a:gd name="connsiteX16" fmla="*/ 1121568 w 2974181"/>
              <a:gd name="connsiteY16" fmla="*/ 514350 h 838200"/>
              <a:gd name="connsiteX17" fmla="*/ 740568 w 2974181"/>
              <a:gd name="connsiteY17" fmla="*/ 340518 h 838200"/>
              <a:gd name="connsiteX18" fmla="*/ 226218 w 2974181"/>
              <a:gd name="connsiteY18" fmla="*/ 42862 h 838200"/>
              <a:gd name="connsiteX19" fmla="*/ 42862 w 2974181"/>
              <a:gd name="connsiteY19" fmla="*/ 0 h 838200"/>
              <a:gd name="connsiteX0" fmla="*/ 59530 w 2974181"/>
              <a:gd name="connsiteY0" fmla="*/ 0 h 871537"/>
              <a:gd name="connsiteX1" fmla="*/ 0 w 2974181"/>
              <a:gd name="connsiteY1" fmla="*/ 107155 h 871537"/>
              <a:gd name="connsiteX2" fmla="*/ 147637 w 2974181"/>
              <a:gd name="connsiteY2" fmla="*/ 202405 h 871537"/>
              <a:gd name="connsiteX3" fmla="*/ 240506 w 2974181"/>
              <a:gd name="connsiteY3" fmla="*/ 257174 h 871537"/>
              <a:gd name="connsiteX4" fmla="*/ 354806 w 2974181"/>
              <a:gd name="connsiteY4" fmla="*/ 300037 h 871537"/>
              <a:gd name="connsiteX5" fmla="*/ 650081 w 2974181"/>
              <a:gd name="connsiteY5" fmla="*/ 476249 h 871537"/>
              <a:gd name="connsiteX6" fmla="*/ 1054893 w 2974181"/>
              <a:gd name="connsiteY6" fmla="*/ 664368 h 871537"/>
              <a:gd name="connsiteX7" fmla="*/ 1457325 w 2974181"/>
              <a:gd name="connsiteY7" fmla="*/ 773905 h 871537"/>
              <a:gd name="connsiteX8" fmla="*/ 1974056 w 2974181"/>
              <a:gd name="connsiteY8" fmla="*/ 854868 h 871537"/>
              <a:gd name="connsiteX9" fmla="*/ 2505075 w 2974181"/>
              <a:gd name="connsiteY9" fmla="*/ 871537 h 871537"/>
              <a:gd name="connsiteX10" fmla="*/ 2974181 w 2974181"/>
              <a:gd name="connsiteY10" fmla="*/ 819149 h 871537"/>
              <a:gd name="connsiteX11" fmla="*/ 2962275 w 2974181"/>
              <a:gd name="connsiteY11" fmla="*/ 728662 h 871537"/>
              <a:gd name="connsiteX12" fmla="*/ 2733675 w 2974181"/>
              <a:gd name="connsiteY12" fmla="*/ 761999 h 871537"/>
              <a:gd name="connsiteX13" fmla="*/ 2443162 w 2974181"/>
              <a:gd name="connsiteY13" fmla="*/ 783430 h 871537"/>
              <a:gd name="connsiteX14" fmla="*/ 1931193 w 2974181"/>
              <a:gd name="connsiteY14" fmla="*/ 738187 h 871537"/>
              <a:gd name="connsiteX15" fmla="*/ 1669256 w 2974181"/>
              <a:gd name="connsiteY15" fmla="*/ 685799 h 871537"/>
              <a:gd name="connsiteX16" fmla="*/ 1121568 w 2974181"/>
              <a:gd name="connsiteY16" fmla="*/ 547687 h 871537"/>
              <a:gd name="connsiteX17" fmla="*/ 740568 w 2974181"/>
              <a:gd name="connsiteY17" fmla="*/ 373855 h 871537"/>
              <a:gd name="connsiteX18" fmla="*/ 226218 w 2974181"/>
              <a:gd name="connsiteY18" fmla="*/ 76199 h 871537"/>
              <a:gd name="connsiteX19" fmla="*/ 59530 w 2974181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2962275 w 3921919"/>
              <a:gd name="connsiteY11" fmla="*/ 728662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3105150 w 3921919"/>
              <a:gd name="connsiteY11" fmla="*/ 695325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105150"/>
              <a:gd name="connsiteY0" fmla="*/ 0 h 871537"/>
              <a:gd name="connsiteX1" fmla="*/ 0 w 3105150"/>
              <a:gd name="connsiteY1" fmla="*/ 107155 h 871537"/>
              <a:gd name="connsiteX2" fmla="*/ 147637 w 3105150"/>
              <a:gd name="connsiteY2" fmla="*/ 202405 h 871537"/>
              <a:gd name="connsiteX3" fmla="*/ 240506 w 3105150"/>
              <a:gd name="connsiteY3" fmla="*/ 257174 h 871537"/>
              <a:gd name="connsiteX4" fmla="*/ 354806 w 3105150"/>
              <a:gd name="connsiteY4" fmla="*/ 300037 h 871537"/>
              <a:gd name="connsiteX5" fmla="*/ 650081 w 3105150"/>
              <a:gd name="connsiteY5" fmla="*/ 476249 h 871537"/>
              <a:gd name="connsiteX6" fmla="*/ 1054893 w 3105150"/>
              <a:gd name="connsiteY6" fmla="*/ 664368 h 871537"/>
              <a:gd name="connsiteX7" fmla="*/ 1457325 w 3105150"/>
              <a:gd name="connsiteY7" fmla="*/ 773905 h 871537"/>
              <a:gd name="connsiteX8" fmla="*/ 1974056 w 3105150"/>
              <a:gd name="connsiteY8" fmla="*/ 854868 h 871537"/>
              <a:gd name="connsiteX9" fmla="*/ 2505075 w 3105150"/>
              <a:gd name="connsiteY9" fmla="*/ 871537 h 871537"/>
              <a:gd name="connsiteX10" fmla="*/ 3102769 w 3105150"/>
              <a:gd name="connsiteY10" fmla="*/ 809624 h 871537"/>
              <a:gd name="connsiteX11" fmla="*/ 3105150 w 3105150"/>
              <a:gd name="connsiteY11" fmla="*/ 695325 h 871537"/>
              <a:gd name="connsiteX12" fmla="*/ 2733675 w 3105150"/>
              <a:gd name="connsiteY12" fmla="*/ 761999 h 871537"/>
              <a:gd name="connsiteX13" fmla="*/ 2443162 w 3105150"/>
              <a:gd name="connsiteY13" fmla="*/ 783430 h 871537"/>
              <a:gd name="connsiteX14" fmla="*/ 1931193 w 3105150"/>
              <a:gd name="connsiteY14" fmla="*/ 738187 h 871537"/>
              <a:gd name="connsiteX15" fmla="*/ 1669256 w 3105150"/>
              <a:gd name="connsiteY15" fmla="*/ 685799 h 871537"/>
              <a:gd name="connsiteX16" fmla="*/ 1121568 w 3105150"/>
              <a:gd name="connsiteY16" fmla="*/ 547687 h 871537"/>
              <a:gd name="connsiteX17" fmla="*/ 740568 w 3105150"/>
              <a:gd name="connsiteY17" fmla="*/ 373855 h 871537"/>
              <a:gd name="connsiteX18" fmla="*/ 226218 w 3105150"/>
              <a:gd name="connsiteY18" fmla="*/ 76199 h 871537"/>
              <a:gd name="connsiteX19" fmla="*/ 59530 w 3105150"/>
              <a:gd name="connsiteY19" fmla="*/ 0 h 871537"/>
              <a:gd name="connsiteX0" fmla="*/ 59530 w 3105150"/>
              <a:gd name="connsiteY0" fmla="*/ 0 h 854869"/>
              <a:gd name="connsiteX1" fmla="*/ 0 w 3105150"/>
              <a:gd name="connsiteY1" fmla="*/ 107155 h 854869"/>
              <a:gd name="connsiteX2" fmla="*/ 147637 w 3105150"/>
              <a:gd name="connsiteY2" fmla="*/ 202405 h 854869"/>
              <a:gd name="connsiteX3" fmla="*/ 240506 w 3105150"/>
              <a:gd name="connsiteY3" fmla="*/ 257174 h 854869"/>
              <a:gd name="connsiteX4" fmla="*/ 354806 w 3105150"/>
              <a:gd name="connsiteY4" fmla="*/ 300037 h 854869"/>
              <a:gd name="connsiteX5" fmla="*/ 650081 w 3105150"/>
              <a:gd name="connsiteY5" fmla="*/ 476249 h 854869"/>
              <a:gd name="connsiteX6" fmla="*/ 1054893 w 3105150"/>
              <a:gd name="connsiteY6" fmla="*/ 664368 h 854869"/>
              <a:gd name="connsiteX7" fmla="*/ 1457325 w 3105150"/>
              <a:gd name="connsiteY7" fmla="*/ 773905 h 854869"/>
              <a:gd name="connsiteX8" fmla="*/ 1974056 w 3105150"/>
              <a:gd name="connsiteY8" fmla="*/ 854868 h 854869"/>
              <a:gd name="connsiteX9" fmla="*/ 2505075 w 3105150"/>
              <a:gd name="connsiteY9" fmla="*/ 854869 h 854869"/>
              <a:gd name="connsiteX10" fmla="*/ 3102769 w 3105150"/>
              <a:gd name="connsiteY10" fmla="*/ 809624 h 854869"/>
              <a:gd name="connsiteX11" fmla="*/ 3105150 w 3105150"/>
              <a:gd name="connsiteY11" fmla="*/ 695325 h 854869"/>
              <a:gd name="connsiteX12" fmla="*/ 2733675 w 3105150"/>
              <a:gd name="connsiteY12" fmla="*/ 761999 h 854869"/>
              <a:gd name="connsiteX13" fmla="*/ 2443162 w 3105150"/>
              <a:gd name="connsiteY13" fmla="*/ 783430 h 854869"/>
              <a:gd name="connsiteX14" fmla="*/ 1931193 w 3105150"/>
              <a:gd name="connsiteY14" fmla="*/ 738187 h 854869"/>
              <a:gd name="connsiteX15" fmla="*/ 1669256 w 3105150"/>
              <a:gd name="connsiteY15" fmla="*/ 685799 h 854869"/>
              <a:gd name="connsiteX16" fmla="*/ 1121568 w 3105150"/>
              <a:gd name="connsiteY16" fmla="*/ 547687 h 854869"/>
              <a:gd name="connsiteX17" fmla="*/ 740568 w 3105150"/>
              <a:gd name="connsiteY17" fmla="*/ 373855 h 854869"/>
              <a:gd name="connsiteX18" fmla="*/ 226218 w 3105150"/>
              <a:gd name="connsiteY18" fmla="*/ 76199 h 854869"/>
              <a:gd name="connsiteX19" fmla="*/ 59530 w 3105150"/>
              <a:gd name="connsiteY19" fmla="*/ 0 h 854869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83430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45330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914043"/>
              <a:gd name="connsiteY0" fmla="*/ 0 h 869156"/>
              <a:gd name="connsiteX1" fmla="*/ 0 w 3914043"/>
              <a:gd name="connsiteY1" fmla="*/ 107155 h 869156"/>
              <a:gd name="connsiteX2" fmla="*/ 147637 w 3914043"/>
              <a:gd name="connsiteY2" fmla="*/ 202405 h 869156"/>
              <a:gd name="connsiteX3" fmla="*/ 240506 w 3914043"/>
              <a:gd name="connsiteY3" fmla="*/ 257174 h 869156"/>
              <a:gd name="connsiteX4" fmla="*/ 354806 w 3914043"/>
              <a:gd name="connsiteY4" fmla="*/ 300037 h 869156"/>
              <a:gd name="connsiteX5" fmla="*/ 650081 w 3914043"/>
              <a:gd name="connsiteY5" fmla="*/ 476249 h 869156"/>
              <a:gd name="connsiteX6" fmla="*/ 1054893 w 3914043"/>
              <a:gd name="connsiteY6" fmla="*/ 664368 h 869156"/>
              <a:gd name="connsiteX7" fmla="*/ 1457325 w 3914043"/>
              <a:gd name="connsiteY7" fmla="*/ 773905 h 869156"/>
              <a:gd name="connsiteX8" fmla="*/ 1974056 w 3914043"/>
              <a:gd name="connsiteY8" fmla="*/ 854868 h 869156"/>
              <a:gd name="connsiteX9" fmla="*/ 2502694 w 3914043"/>
              <a:gd name="connsiteY9" fmla="*/ 869156 h 869156"/>
              <a:gd name="connsiteX10" fmla="*/ 3102769 w 3914043"/>
              <a:gd name="connsiteY10" fmla="*/ 809624 h 869156"/>
              <a:gd name="connsiteX11" fmla="*/ 3914043 w 3914043"/>
              <a:gd name="connsiteY11" fmla="*/ 582783 h 869156"/>
              <a:gd name="connsiteX12" fmla="*/ 2733675 w 3914043"/>
              <a:gd name="connsiteY12" fmla="*/ 745330 h 869156"/>
              <a:gd name="connsiteX13" fmla="*/ 2443162 w 3914043"/>
              <a:gd name="connsiteY13" fmla="*/ 766762 h 869156"/>
              <a:gd name="connsiteX14" fmla="*/ 1931193 w 3914043"/>
              <a:gd name="connsiteY14" fmla="*/ 738187 h 869156"/>
              <a:gd name="connsiteX15" fmla="*/ 1669256 w 3914043"/>
              <a:gd name="connsiteY15" fmla="*/ 685799 h 869156"/>
              <a:gd name="connsiteX16" fmla="*/ 1121568 w 3914043"/>
              <a:gd name="connsiteY16" fmla="*/ 547687 h 869156"/>
              <a:gd name="connsiteX17" fmla="*/ 740568 w 3914043"/>
              <a:gd name="connsiteY17" fmla="*/ 373855 h 869156"/>
              <a:gd name="connsiteX18" fmla="*/ 226218 w 3914043"/>
              <a:gd name="connsiteY18" fmla="*/ 76199 h 869156"/>
              <a:gd name="connsiteX19" fmla="*/ 59530 w 3914043"/>
              <a:gd name="connsiteY19" fmla="*/ 0 h 869156"/>
              <a:gd name="connsiteX0" fmla="*/ 59530 w 3939812"/>
              <a:gd name="connsiteY0" fmla="*/ 0 h 869156"/>
              <a:gd name="connsiteX1" fmla="*/ 0 w 3939812"/>
              <a:gd name="connsiteY1" fmla="*/ 107155 h 869156"/>
              <a:gd name="connsiteX2" fmla="*/ 147637 w 3939812"/>
              <a:gd name="connsiteY2" fmla="*/ 202405 h 869156"/>
              <a:gd name="connsiteX3" fmla="*/ 240506 w 3939812"/>
              <a:gd name="connsiteY3" fmla="*/ 257174 h 869156"/>
              <a:gd name="connsiteX4" fmla="*/ 354806 w 3939812"/>
              <a:gd name="connsiteY4" fmla="*/ 300037 h 869156"/>
              <a:gd name="connsiteX5" fmla="*/ 650081 w 3939812"/>
              <a:gd name="connsiteY5" fmla="*/ 476249 h 869156"/>
              <a:gd name="connsiteX6" fmla="*/ 1054893 w 3939812"/>
              <a:gd name="connsiteY6" fmla="*/ 664368 h 869156"/>
              <a:gd name="connsiteX7" fmla="*/ 1457325 w 3939812"/>
              <a:gd name="connsiteY7" fmla="*/ 773905 h 869156"/>
              <a:gd name="connsiteX8" fmla="*/ 1974056 w 3939812"/>
              <a:gd name="connsiteY8" fmla="*/ 854868 h 869156"/>
              <a:gd name="connsiteX9" fmla="*/ 2502694 w 3939812"/>
              <a:gd name="connsiteY9" fmla="*/ 869156 h 869156"/>
              <a:gd name="connsiteX10" fmla="*/ 3939796 w 3939812"/>
              <a:gd name="connsiteY10" fmla="*/ 760387 h 869156"/>
              <a:gd name="connsiteX11" fmla="*/ 3914043 w 3939812"/>
              <a:gd name="connsiteY11" fmla="*/ 582783 h 869156"/>
              <a:gd name="connsiteX12" fmla="*/ 2733675 w 3939812"/>
              <a:gd name="connsiteY12" fmla="*/ 745330 h 869156"/>
              <a:gd name="connsiteX13" fmla="*/ 2443162 w 3939812"/>
              <a:gd name="connsiteY13" fmla="*/ 766762 h 869156"/>
              <a:gd name="connsiteX14" fmla="*/ 1931193 w 3939812"/>
              <a:gd name="connsiteY14" fmla="*/ 738187 h 869156"/>
              <a:gd name="connsiteX15" fmla="*/ 1669256 w 3939812"/>
              <a:gd name="connsiteY15" fmla="*/ 685799 h 869156"/>
              <a:gd name="connsiteX16" fmla="*/ 1121568 w 3939812"/>
              <a:gd name="connsiteY16" fmla="*/ 547687 h 869156"/>
              <a:gd name="connsiteX17" fmla="*/ 740568 w 3939812"/>
              <a:gd name="connsiteY17" fmla="*/ 373855 h 869156"/>
              <a:gd name="connsiteX18" fmla="*/ 226218 w 3939812"/>
              <a:gd name="connsiteY18" fmla="*/ 76199 h 869156"/>
              <a:gd name="connsiteX19" fmla="*/ 59530 w 3939812"/>
              <a:gd name="connsiteY19" fmla="*/ 0 h 869156"/>
              <a:gd name="connsiteX0" fmla="*/ 59530 w 3939812"/>
              <a:gd name="connsiteY0" fmla="*/ 0 h 939494"/>
              <a:gd name="connsiteX1" fmla="*/ 0 w 3939812"/>
              <a:gd name="connsiteY1" fmla="*/ 107155 h 939494"/>
              <a:gd name="connsiteX2" fmla="*/ 147637 w 3939812"/>
              <a:gd name="connsiteY2" fmla="*/ 202405 h 939494"/>
              <a:gd name="connsiteX3" fmla="*/ 240506 w 3939812"/>
              <a:gd name="connsiteY3" fmla="*/ 257174 h 939494"/>
              <a:gd name="connsiteX4" fmla="*/ 354806 w 3939812"/>
              <a:gd name="connsiteY4" fmla="*/ 300037 h 939494"/>
              <a:gd name="connsiteX5" fmla="*/ 650081 w 3939812"/>
              <a:gd name="connsiteY5" fmla="*/ 476249 h 939494"/>
              <a:gd name="connsiteX6" fmla="*/ 1054893 w 3939812"/>
              <a:gd name="connsiteY6" fmla="*/ 664368 h 939494"/>
              <a:gd name="connsiteX7" fmla="*/ 1457325 w 3939812"/>
              <a:gd name="connsiteY7" fmla="*/ 773905 h 939494"/>
              <a:gd name="connsiteX8" fmla="*/ 1974056 w 3939812"/>
              <a:gd name="connsiteY8" fmla="*/ 854868 h 939494"/>
              <a:gd name="connsiteX9" fmla="*/ 2692607 w 3939812"/>
              <a:gd name="connsiteY9" fmla="*/ 939494 h 939494"/>
              <a:gd name="connsiteX10" fmla="*/ 3939796 w 3939812"/>
              <a:gd name="connsiteY10" fmla="*/ 760387 h 939494"/>
              <a:gd name="connsiteX11" fmla="*/ 3914043 w 3939812"/>
              <a:gd name="connsiteY11" fmla="*/ 582783 h 939494"/>
              <a:gd name="connsiteX12" fmla="*/ 2733675 w 3939812"/>
              <a:gd name="connsiteY12" fmla="*/ 745330 h 939494"/>
              <a:gd name="connsiteX13" fmla="*/ 2443162 w 3939812"/>
              <a:gd name="connsiteY13" fmla="*/ 766762 h 939494"/>
              <a:gd name="connsiteX14" fmla="*/ 1931193 w 3939812"/>
              <a:gd name="connsiteY14" fmla="*/ 738187 h 939494"/>
              <a:gd name="connsiteX15" fmla="*/ 1669256 w 3939812"/>
              <a:gd name="connsiteY15" fmla="*/ 685799 h 939494"/>
              <a:gd name="connsiteX16" fmla="*/ 1121568 w 3939812"/>
              <a:gd name="connsiteY16" fmla="*/ 547687 h 939494"/>
              <a:gd name="connsiteX17" fmla="*/ 740568 w 3939812"/>
              <a:gd name="connsiteY17" fmla="*/ 373855 h 939494"/>
              <a:gd name="connsiteX18" fmla="*/ 226218 w 3939812"/>
              <a:gd name="connsiteY18" fmla="*/ 76199 h 939494"/>
              <a:gd name="connsiteX19" fmla="*/ 59530 w 3939812"/>
              <a:gd name="connsiteY19" fmla="*/ 0 h 939494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57325 w 3939812"/>
              <a:gd name="connsiteY7" fmla="*/ 773905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52387 w 3939812"/>
              <a:gd name="connsiteY2" fmla="*/ 20875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9692"/>
              <a:gd name="connsiteX1" fmla="*/ 0 w 3939812"/>
              <a:gd name="connsiteY1" fmla="*/ 113505 h 959692"/>
              <a:gd name="connsiteX2" fmla="*/ 52387 w 3939812"/>
              <a:gd name="connsiteY2" fmla="*/ 215105 h 959692"/>
              <a:gd name="connsiteX3" fmla="*/ 164306 w 3939812"/>
              <a:gd name="connsiteY3" fmla="*/ 279399 h 959692"/>
              <a:gd name="connsiteX4" fmla="*/ 288131 w 3939812"/>
              <a:gd name="connsiteY4" fmla="*/ 344487 h 959692"/>
              <a:gd name="connsiteX5" fmla="*/ 548481 w 3939812"/>
              <a:gd name="connsiteY5" fmla="*/ 482599 h 959692"/>
              <a:gd name="connsiteX6" fmla="*/ 994568 w 3939812"/>
              <a:gd name="connsiteY6" fmla="*/ 715168 h 959692"/>
              <a:gd name="connsiteX7" fmla="*/ 1419225 w 3939812"/>
              <a:gd name="connsiteY7" fmla="*/ 834230 h 959692"/>
              <a:gd name="connsiteX8" fmla="*/ 2086598 w 3939812"/>
              <a:gd name="connsiteY8" fmla="*/ 959692 h 959692"/>
              <a:gd name="connsiteX9" fmla="*/ 2692607 w 3939812"/>
              <a:gd name="connsiteY9" fmla="*/ 945844 h 959692"/>
              <a:gd name="connsiteX10" fmla="*/ 3939796 w 3939812"/>
              <a:gd name="connsiteY10" fmla="*/ 766737 h 959692"/>
              <a:gd name="connsiteX11" fmla="*/ 3914043 w 3939812"/>
              <a:gd name="connsiteY11" fmla="*/ 589133 h 959692"/>
              <a:gd name="connsiteX12" fmla="*/ 2733675 w 3939812"/>
              <a:gd name="connsiteY12" fmla="*/ 751680 h 959692"/>
              <a:gd name="connsiteX13" fmla="*/ 2443162 w 3939812"/>
              <a:gd name="connsiteY13" fmla="*/ 773112 h 959692"/>
              <a:gd name="connsiteX14" fmla="*/ 1931193 w 3939812"/>
              <a:gd name="connsiteY14" fmla="*/ 744537 h 959692"/>
              <a:gd name="connsiteX15" fmla="*/ 1669256 w 3939812"/>
              <a:gd name="connsiteY15" fmla="*/ 692149 h 959692"/>
              <a:gd name="connsiteX16" fmla="*/ 1121568 w 3939812"/>
              <a:gd name="connsiteY16" fmla="*/ 554037 h 959692"/>
              <a:gd name="connsiteX17" fmla="*/ 740568 w 3939812"/>
              <a:gd name="connsiteY17" fmla="*/ 380205 h 959692"/>
              <a:gd name="connsiteX18" fmla="*/ 226218 w 3939812"/>
              <a:gd name="connsiteY18" fmla="*/ 82549 h 959692"/>
              <a:gd name="connsiteX19" fmla="*/ 59530 w 3939812"/>
              <a:gd name="connsiteY19" fmla="*/ 0 h 959692"/>
              <a:gd name="connsiteX0" fmla="*/ 389730 w 4270012"/>
              <a:gd name="connsiteY0" fmla="*/ 70645 h 1030337"/>
              <a:gd name="connsiteX1" fmla="*/ 0 w 4270012"/>
              <a:gd name="connsiteY1" fmla="*/ 0 h 1030337"/>
              <a:gd name="connsiteX2" fmla="*/ 382587 w 4270012"/>
              <a:gd name="connsiteY2" fmla="*/ 285750 h 1030337"/>
              <a:gd name="connsiteX3" fmla="*/ 494506 w 4270012"/>
              <a:gd name="connsiteY3" fmla="*/ 350044 h 1030337"/>
              <a:gd name="connsiteX4" fmla="*/ 618331 w 4270012"/>
              <a:gd name="connsiteY4" fmla="*/ 415132 h 1030337"/>
              <a:gd name="connsiteX5" fmla="*/ 878681 w 4270012"/>
              <a:gd name="connsiteY5" fmla="*/ 553244 h 1030337"/>
              <a:gd name="connsiteX6" fmla="*/ 1324768 w 4270012"/>
              <a:gd name="connsiteY6" fmla="*/ 785813 h 1030337"/>
              <a:gd name="connsiteX7" fmla="*/ 1749425 w 4270012"/>
              <a:gd name="connsiteY7" fmla="*/ 904875 h 1030337"/>
              <a:gd name="connsiteX8" fmla="*/ 2416798 w 4270012"/>
              <a:gd name="connsiteY8" fmla="*/ 1030337 h 1030337"/>
              <a:gd name="connsiteX9" fmla="*/ 3022807 w 4270012"/>
              <a:gd name="connsiteY9" fmla="*/ 1016489 h 1030337"/>
              <a:gd name="connsiteX10" fmla="*/ 4269996 w 4270012"/>
              <a:gd name="connsiteY10" fmla="*/ 837382 h 1030337"/>
              <a:gd name="connsiteX11" fmla="*/ 4244243 w 4270012"/>
              <a:gd name="connsiteY11" fmla="*/ 659778 h 1030337"/>
              <a:gd name="connsiteX12" fmla="*/ 3063875 w 4270012"/>
              <a:gd name="connsiteY12" fmla="*/ 822325 h 1030337"/>
              <a:gd name="connsiteX13" fmla="*/ 2773362 w 4270012"/>
              <a:gd name="connsiteY13" fmla="*/ 843757 h 1030337"/>
              <a:gd name="connsiteX14" fmla="*/ 2261393 w 4270012"/>
              <a:gd name="connsiteY14" fmla="*/ 815182 h 1030337"/>
              <a:gd name="connsiteX15" fmla="*/ 1999456 w 4270012"/>
              <a:gd name="connsiteY15" fmla="*/ 762794 h 1030337"/>
              <a:gd name="connsiteX16" fmla="*/ 1451768 w 4270012"/>
              <a:gd name="connsiteY16" fmla="*/ 624682 h 1030337"/>
              <a:gd name="connsiteX17" fmla="*/ 1070768 w 4270012"/>
              <a:gd name="connsiteY17" fmla="*/ 450850 h 1030337"/>
              <a:gd name="connsiteX18" fmla="*/ 556418 w 4270012"/>
              <a:gd name="connsiteY18" fmla="*/ 153194 h 1030337"/>
              <a:gd name="connsiteX19" fmla="*/ 389730 w 4270012"/>
              <a:gd name="connsiteY19" fmla="*/ 70645 h 1030337"/>
              <a:gd name="connsiteX0" fmla="*/ 0 w 5563032"/>
              <a:gd name="connsiteY0" fmla="*/ 0 h 1893142"/>
              <a:gd name="connsiteX1" fmla="*/ 1293020 w 5563032"/>
              <a:gd name="connsiteY1" fmla="*/ 862805 h 1893142"/>
              <a:gd name="connsiteX2" fmla="*/ 1675607 w 5563032"/>
              <a:gd name="connsiteY2" fmla="*/ 1148555 h 1893142"/>
              <a:gd name="connsiteX3" fmla="*/ 1787526 w 5563032"/>
              <a:gd name="connsiteY3" fmla="*/ 1212849 h 1893142"/>
              <a:gd name="connsiteX4" fmla="*/ 1911351 w 5563032"/>
              <a:gd name="connsiteY4" fmla="*/ 1277937 h 1893142"/>
              <a:gd name="connsiteX5" fmla="*/ 2171701 w 5563032"/>
              <a:gd name="connsiteY5" fmla="*/ 1416049 h 1893142"/>
              <a:gd name="connsiteX6" fmla="*/ 2617788 w 5563032"/>
              <a:gd name="connsiteY6" fmla="*/ 1648618 h 1893142"/>
              <a:gd name="connsiteX7" fmla="*/ 3042445 w 5563032"/>
              <a:gd name="connsiteY7" fmla="*/ 1767680 h 1893142"/>
              <a:gd name="connsiteX8" fmla="*/ 3709818 w 5563032"/>
              <a:gd name="connsiteY8" fmla="*/ 1893142 h 1893142"/>
              <a:gd name="connsiteX9" fmla="*/ 4315827 w 5563032"/>
              <a:gd name="connsiteY9" fmla="*/ 1879294 h 1893142"/>
              <a:gd name="connsiteX10" fmla="*/ 5563016 w 5563032"/>
              <a:gd name="connsiteY10" fmla="*/ 1700187 h 1893142"/>
              <a:gd name="connsiteX11" fmla="*/ 5537263 w 5563032"/>
              <a:gd name="connsiteY11" fmla="*/ 1522583 h 1893142"/>
              <a:gd name="connsiteX12" fmla="*/ 4356895 w 5563032"/>
              <a:gd name="connsiteY12" fmla="*/ 1685130 h 1893142"/>
              <a:gd name="connsiteX13" fmla="*/ 4066382 w 5563032"/>
              <a:gd name="connsiteY13" fmla="*/ 1706562 h 1893142"/>
              <a:gd name="connsiteX14" fmla="*/ 3554413 w 5563032"/>
              <a:gd name="connsiteY14" fmla="*/ 1677987 h 1893142"/>
              <a:gd name="connsiteX15" fmla="*/ 3292476 w 5563032"/>
              <a:gd name="connsiteY15" fmla="*/ 1625599 h 1893142"/>
              <a:gd name="connsiteX16" fmla="*/ 2744788 w 5563032"/>
              <a:gd name="connsiteY16" fmla="*/ 1487487 h 1893142"/>
              <a:gd name="connsiteX17" fmla="*/ 2363788 w 5563032"/>
              <a:gd name="connsiteY17" fmla="*/ 1313655 h 1893142"/>
              <a:gd name="connsiteX18" fmla="*/ 1849438 w 5563032"/>
              <a:gd name="connsiteY18" fmla="*/ 1015999 h 1893142"/>
              <a:gd name="connsiteX19" fmla="*/ 0 w 5563032"/>
              <a:gd name="connsiteY19" fmla="*/ 0 h 1893142"/>
              <a:gd name="connsiteX0" fmla="*/ 351630 w 5914662"/>
              <a:gd name="connsiteY0" fmla="*/ 0 h 1893142"/>
              <a:gd name="connsiteX1" fmla="*/ 0 w 5914662"/>
              <a:gd name="connsiteY1" fmla="*/ 24605 h 1893142"/>
              <a:gd name="connsiteX2" fmla="*/ 2027237 w 5914662"/>
              <a:gd name="connsiteY2" fmla="*/ 1148555 h 1893142"/>
              <a:gd name="connsiteX3" fmla="*/ 2139156 w 5914662"/>
              <a:gd name="connsiteY3" fmla="*/ 1212849 h 1893142"/>
              <a:gd name="connsiteX4" fmla="*/ 2262981 w 5914662"/>
              <a:gd name="connsiteY4" fmla="*/ 1277937 h 1893142"/>
              <a:gd name="connsiteX5" fmla="*/ 2523331 w 5914662"/>
              <a:gd name="connsiteY5" fmla="*/ 1416049 h 1893142"/>
              <a:gd name="connsiteX6" fmla="*/ 2969418 w 5914662"/>
              <a:gd name="connsiteY6" fmla="*/ 1648618 h 1893142"/>
              <a:gd name="connsiteX7" fmla="*/ 3394075 w 5914662"/>
              <a:gd name="connsiteY7" fmla="*/ 1767680 h 1893142"/>
              <a:gd name="connsiteX8" fmla="*/ 4061448 w 5914662"/>
              <a:gd name="connsiteY8" fmla="*/ 1893142 h 1893142"/>
              <a:gd name="connsiteX9" fmla="*/ 4667457 w 5914662"/>
              <a:gd name="connsiteY9" fmla="*/ 1879294 h 1893142"/>
              <a:gd name="connsiteX10" fmla="*/ 5914646 w 5914662"/>
              <a:gd name="connsiteY10" fmla="*/ 1700187 h 1893142"/>
              <a:gd name="connsiteX11" fmla="*/ 5888893 w 5914662"/>
              <a:gd name="connsiteY11" fmla="*/ 1522583 h 1893142"/>
              <a:gd name="connsiteX12" fmla="*/ 4708525 w 5914662"/>
              <a:gd name="connsiteY12" fmla="*/ 1685130 h 1893142"/>
              <a:gd name="connsiteX13" fmla="*/ 4418012 w 5914662"/>
              <a:gd name="connsiteY13" fmla="*/ 1706562 h 1893142"/>
              <a:gd name="connsiteX14" fmla="*/ 3906043 w 5914662"/>
              <a:gd name="connsiteY14" fmla="*/ 1677987 h 1893142"/>
              <a:gd name="connsiteX15" fmla="*/ 3644106 w 5914662"/>
              <a:gd name="connsiteY15" fmla="*/ 1625599 h 1893142"/>
              <a:gd name="connsiteX16" fmla="*/ 3096418 w 5914662"/>
              <a:gd name="connsiteY16" fmla="*/ 1487487 h 1893142"/>
              <a:gd name="connsiteX17" fmla="*/ 2715418 w 5914662"/>
              <a:gd name="connsiteY17" fmla="*/ 1313655 h 1893142"/>
              <a:gd name="connsiteX18" fmla="*/ 2201068 w 5914662"/>
              <a:gd name="connsiteY18" fmla="*/ 1015999 h 1893142"/>
              <a:gd name="connsiteX19" fmla="*/ 351630 w 5914662"/>
              <a:gd name="connsiteY19" fmla="*/ 0 h 18931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201068 w 5914662"/>
              <a:gd name="connsiteY18" fmla="*/ 11556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20014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2083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75668 w 5914662"/>
              <a:gd name="connsiteY18" fmla="*/ 1106486 h 1970929"/>
              <a:gd name="connsiteX19" fmla="*/ 42861 w 5914662"/>
              <a:gd name="connsiteY19" fmla="*/ 0 h 1970929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54236 w 5914662"/>
              <a:gd name="connsiteY18" fmla="*/ 1173161 h 1970929"/>
              <a:gd name="connsiteX19" fmla="*/ 42861 w 5914662"/>
              <a:gd name="connsiteY19" fmla="*/ 0 h 1970929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2087 w 5914662"/>
              <a:gd name="connsiteY17" fmla="*/ 148669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29705 w 5914662"/>
              <a:gd name="connsiteY17" fmla="*/ 150574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158330 w 5914662"/>
              <a:gd name="connsiteY16" fmla="*/ 16843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886868 w 5914662"/>
              <a:gd name="connsiteY16" fmla="*/ 1615280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86956 w 5914662"/>
              <a:gd name="connsiteY15" fmla="*/ 1793873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5568 w 5914662"/>
              <a:gd name="connsiteY14" fmla="*/ 1824830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06106 w 5914662"/>
              <a:gd name="connsiteY13" fmla="*/ 1862929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58456 w 5914662"/>
              <a:gd name="connsiteY13" fmla="*/ 1834354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5569 w 5914662"/>
              <a:gd name="connsiteY14" fmla="*/ 181768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79598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34667 w 5914662"/>
              <a:gd name="connsiteY13" fmla="*/ 1824830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3242 w 5914662"/>
              <a:gd name="connsiteY13" fmla="*/ 1884362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41899 w 5914662"/>
              <a:gd name="connsiteY12" fmla="*/ 177244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46"/>
              <a:gd name="connsiteY0" fmla="*/ 0 h 1975691"/>
              <a:gd name="connsiteX1" fmla="*/ 0 w 5914646"/>
              <a:gd name="connsiteY1" fmla="*/ 107154 h 1975691"/>
              <a:gd name="connsiteX2" fmla="*/ 2027237 w 5914646"/>
              <a:gd name="connsiteY2" fmla="*/ 1231104 h 1975691"/>
              <a:gd name="connsiteX3" fmla="*/ 2139156 w 5914646"/>
              <a:gd name="connsiteY3" fmla="*/ 1295398 h 1975691"/>
              <a:gd name="connsiteX4" fmla="*/ 2262981 w 5914646"/>
              <a:gd name="connsiteY4" fmla="*/ 1360486 h 1975691"/>
              <a:gd name="connsiteX5" fmla="*/ 2523331 w 5914646"/>
              <a:gd name="connsiteY5" fmla="*/ 1498598 h 1975691"/>
              <a:gd name="connsiteX6" fmla="*/ 2969418 w 5914646"/>
              <a:gd name="connsiteY6" fmla="*/ 1731167 h 1975691"/>
              <a:gd name="connsiteX7" fmla="*/ 3394075 w 5914646"/>
              <a:gd name="connsiteY7" fmla="*/ 1850229 h 1975691"/>
              <a:gd name="connsiteX8" fmla="*/ 4061448 w 5914646"/>
              <a:gd name="connsiteY8" fmla="*/ 1975691 h 1975691"/>
              <a:gd name="connsiteX9" fmla="*/ 4667457 w 5914646"/>
              <a:gd name="connsiteY9" fmla="*/ 1961843 h 1975691"/>
              <a:gd name="connsiteX10" fmla="*/ 5914646 w 5914646"/>
              <a:gd name="connsiteY10" fmla="*/ 1763686 h 1975691"/>
              <a:gd name="connsiteX11" fmla="*/ 5086412 w 5914646"/>
              <a:gd name="connsiteY11" fmla="*/ 1764676 h 1975691"/>
              <a:gd name="connsiteX12" fmla="*/ 5041899 w 5914646"/>
              <a:gd name="connsiteY12" fmla="*/ 1772442 h 1975691"/>
              <a:gd name="connsiteX13" fmla="*/ 4368004 w 5914646"/>
              <a:gd name="connsiteY13" fmla="*/ 1848643 h 1975691"/>
              <a:gd name="connsiteX14" fmla="*/ 4113212 w 5914646"/>
              <a:gd name="connsiteY14" fmla="*/ 1836736 h 1975691"/>
              <a:gd name="connsiteX15" fmla="*/ 3753644 w 5914646"/>
              <a:gd name="connsiteY15" fmla="*/ 1774823 h 1975691"/>
              <a:gd name="connsiteX16" fmla="*/ 3575049 w 5914646"/>
              <a:gd name="connsiteY16" fmla="*/ 1746248 h 1975691"/>
              <a:gd name="connsiteX17" fmla="*/ 2989262 w 5914646"/>
              <a:gd name="connsiteY17" fmla="*/ 1610517 h 1975691"/>
              <a:gd name="connsiteX18" fmla="*/ 2715418 w 5914646"/>
              <a:gd name="connsiteY18" fmla="*/ 1500979 h 1975691"/>
              <a:gd name="connsiteX19" fmla="*/ 2154236 w 5914646"/>
              <a:gd name="connsiteY19" fmla="*/ 1177923 h 1975691"/>
              <a:gd name="connsiteX20" fmla="*/ 54767 w 5914646"/>
              <a:gd name="connsiteY20" fmla="*/ 0 h 1975691"/>
              <a:gd name="connsiteX0" fmla="*/ 54767 w 5090806"/>
              <a:gd name="connsiteY0" fmla="*/ 0 h 1975691"/>
              <a:gd name="connsiteX1" fmla="*/ 0 w 5090806"/>
              <a:gd name="connsiteY1" fmla="*/ 107154 h 1975691"/>
              <a:gd name="connsiteX2" fmla="*/ 2027237 w 5090806"/>
              <a:gd name="connsiteY2" fmla="*/ 1231104 h 1975691"/>
              <a:gd name="connsiteX3" fmla="*/ 2139156 w 5090806"/>
              <a:gd name="connsiteY3" fmla="*/ 1295398 h 1975691"/>
              <a:gd name="connsiteX4" fmla="*/ 2262981 w 5090806"/>
              <a:gd name="connsiteY4" fmla="*/ 1360486 h 1975691"/>
              <a:gd name="connsiteX5" fmla="*/ 2523331 w 5090806"/>
              <a:gd name="connsiteY5" fmla="*/ 1498598 h 1975691"/>
              <a:gd name="connsiteX6" fmla="*/ 2969418 w 5090806"/>
              <a:gd name="connsiteY6" fmla="*/ 1731167 h 1975691"/>
              <a:gd name="connsiteX7" fmla="*/ 3394075 w 5090806"/>
              <a:gd name="connsiteY7" fmla="*/ 1850229 h 1975691"/>
              <a:gd name="connsiteX8" fmla="*/ 4061448 w 5090806"/>
              <a:gd name="connsiteY8" fmla="*/ 1975691 h 1975691"/>
              <a:gd name="connsiteX9" fmla="*/ 4667457 w 5090806"/>
              <a:gd name="connsiteY9" fmla="*/ 1961843 h 1975691"/>
              <a:gd name="connsiteX10" fmla="*/ 5090733 w 5090806"/>
              <a:gd name="connsiteY10" fmla="*/ 1856555 h 1975691"/>
              <a:gd name="connsiteX11" fmla="*/ 5086412 w 5090806"/>
              <a:gd name="connsiteY11" fmla="*/ 1764676 h 1975691"/>
              <a:gd name="connsiteX12" fmla="*/ 5041899 w 5090806"/>
              <a:gd name="connsiteY12" fmla="*/ 1772442 h 1975691"/>
              <a:gd name="connsiteX13" fmla="*/ 4368004 w 5090806"/>
              <a:gd name="connsiteY13" fmla="*/ 1848643 h 1975691"/>
              <a:gd name="connsiteX14" fmla="*/ 4113212 w 5090806"/>
              <a:gd name="connsiteY14" fmla="*/ 1836736 h 1975691"/>
              <a:gd name="connsiteX15" fmla="*/ 3753644 w 5090806"/>
              <a:gd name="connsiteY15" fmla="*/ 1774823 h 1975691"/>
              <a:gd name="connsiteX16" fmla="*/ 3575049 w 5090806"/>
              <a:gd name="connsiteY16" fmla="*/ 1746248 h 1975691"/>
              <a:gd name="connsiteX17" fmla="*/ 2989262 w 5090806"/>
              <a:gd name="connsiteY17" fmla="*/ 1610517 h 1975691"/>
              <a:gd name="connsiteX18" fmla="*/ 2715418 w 5090806"/>
              <a:gd name="connsiteY18" fmla="*/ 1500979 h 1975691"/>
              <a:gd name="connsiteX19" fmla="*/ 2154236 w 5090806"/>
              <a:gd name="connsiteY19" fmla="*/ 1177923 h 1975691"/>
              <a:gd name="connsiteX20" fmla="*/ 54767 w 5090806"/>
              <a:gd name="connsiteY20" fmla="*/ 0 h 1975691"/>
              <a:gd name="connsiteX0" fmla="*/ 54767 w 5086412"/>
              <a:gd name="connsiteY0" fmla="*/ 0 h 1975691"/>
              <a:gd name="connsiteX1" fmla="*/ 0 w 5086412"/>
              <a:gd name="connsiteY1" fmla="*/ 107154 h 1975691"/>
              <a:gd name="connsiteX2" fmla="*/ 2027237 w 5086412"/>
              <a:gd name="connsiteY2" fmla="*/ 1231104 h 1975691"/>
              <a:gd name="connsiteX3" fmla="*/ 2139156 w 5086412"/>
              <a:gd name="connsiteY3" fmla="*/ 1295398 h 1975691"/>
              <a:gd name="connsiteX4" fmla="*/ 2262981 w 5086412"/>
              <a:gd name="connsiteY4" fmla="*/ 1360486 h 1975691"/>
              <a:gd name="connsiteX5" fmla="*/ 2523331 w 5086412"/>
              <a:gd name="connsiteY5" fmla="*/ 1498598 h 1975691"/>
              <a:gd name="connsiteX6" fmla="*/ 2969418 w 5086412"/>
              <a:gd name="connsiteY6" fmla="*/ 1731167 h 1975691"/>
              <a:gd name="connsiteX7" fmla="*/ 3394075 w 5086412"/>
              <a:gd name="connsiteY7" fmla="*/ 1850229 h 1975691"/>
              <a:gd name="connsiteX8" fmla="*/ 4061448 w 5086412"/>
              <a:gd name="connsiteY8" fmla="*/ 1975691 h 1975691"/>
              <a:gd name="connsiteX9" fmla="*/ 4667457 w 5086412"/>
              <a:gd name="connsiteY9" fmla="*/ 1961843 h 1975691"/>
              <a:gd name="connsiteX10" fmla="*/ 5085971 w 5086412"/>
              <a:gd name="connsiteY10" fmla="*/ 1920849 h 1975691"/>
              <a:gd name="connsiteX11" fmla="*/ 5086412 w 5086412"/>
              <a:gd name="connsiteY11" fmla="*/ 1764676 h 1975691"/>
              <a:gd name="connsiteX12" fmla="*/ 5041899 w 5086412"/>
              <a:gd name="connsiteY12" fmla="*/ 1772442 h 1975691"/>
              <a:gd name="connsiteX13" fmla="*/ 4368004 w 5086412"/>
              <a:gd name="connsiteY13" fmla="*/ 1848643 h 1975691"/>
              <a:gd name="connsiteX14" fmla="*/ 4113212 w 5086412"/>
              <a:gd name="connsiteY14" fmla="*/ 1836736 h 1975691"/>
              <a:gd name="connsiteX15" fmla="*/ 3753644 w 5086412"/>
              <a:gd name="connsiteY15" fmla="*/ 1774823 h 1975691"/>
              <a:gd name="connsiteX16" fmla="*/ 3575049 w 5086412"/>
              <a:gd name="connsiteY16" fmla="*/ 1746248 h 1975691"/>
              <a:gd name="connsiteX17" fmla="*/ 2989262 w 5086412"/>
              <a:gd name="connsiteY17" fmla="*/ 1610517 h 1975691"/>
              <a:gd name="connsiteX18" fmla="*/ 2715418 w 5086412"/>
              <a:gd name="connsiteY18" fmla="*/ 1500979 h 1975691"/>
              <a:gd name="connsiteX19" fmla="*/ 2154236 w 5086412"/>
              <a:gd name="connsiteY19" fmla="*/ 1177923 h 1975691"/>
              <a:gd name="connsiteX20" fmla="*/ 54767 w 5086412"/>
              <a:gd name="connsiteY20" fmla="*/ 0 h 1975691"/>
              <a:gd name="connsiteX0" fmla="*/ 54767 w 5132708"/>
              <a:gd name="connsiteY0" fmla="*/ 0 h 1975691"/>
              <a:gd name="connsiteX1" fmla="*/ 0 w 5132708"/>
              <a:gd name="connsiteY1" fmla="*/ 107154 h 1975691"/>
              <a:gd name="connsiteX2" fmla="*/ 2027237 w 5132708"/>
              <a:gd name="connsiteY2" fmla="*/ 1231104 h 1975691"/>
              <a:gd name="connsiteX3" fmla="*/ 2139156 w 5132708"/>
              <a:gd name="connsiteY3" fmla="*/ 1295398 h 1975691"/>
              <a:gd name="connsiteX4" fmla="*/ 2262981 w 5132708"/>
              <a:gd name="connsiteY4" fmla="*/ 1360486 h 1975691"/>
              <a:gd name="connsiteX5" fmla="*/ 2523331 w 5132708"/>
              <a:gd name="connsiteY5" fmla="*/ 1498598 h 1975691"/>
              <a:gd name="connsiteX6" fmla="*/ 2969418 w 5132708"/>
              <a:gd name="connsiteY6" fmla="*/ 1731167 h 1975691"/>
              <a:gd name="connsiteX7" fmla="*/ 3394075 w 5132708"/>
              <a:gd name="connsiteY7" fmla="*/ 1850229 h 1975691"/>
              <a:gd name="connsiteX8" fmla="*/ 4061448 w 5132708"/>
              <a:gd name="connsiteY8" fmla="*/ 1975691 h 1975691"/>
              <a:gd name="connsiteX9" fmla="*/ 4667457 w 5132708"/>
              <a:gd name="connsiteY9" fmla="*/ 1961843 h 1975691"/>
              <a:gd name="connsiteX10" fmla="*/ 5085971 w 5132708"/>
              <a:gd name="connsiteY10" fmla="*/ 1920849 h 1975691"/>
              <a:gd name="connsiteX11" fmla="*/ 5041899 w 5132708"/>
              <a:gd name="connsiteY11" fmla="*/ 1772442 h 1975691"/>
              <a:gd name="connsiteX12" fmla="*/ 4368004 w 5132708"/>
              <a:gd name="connsiteY12" fmla="*/ 1848643 h 1975691"/>
              <a:gd name="connsiteX13" fmla="*/ 4113212 w 5132708"/>
              <a:gd name="connsiteY13" fmla="*/ 1836736 h 1975691"/>
              <a:gd name="connsiteX14" fmla="*/ 3753644 w 5132708"/>
              <a:gd name="connsiteY14" fmla="*/ 1774823 h 1975691"/>
              <a:gd name="connsiteX15" fmla="*/ 3575049 w 5132708"/>
              <a:gd name="connsiteY15" fmla="*/ 1746248 h 1975691"/>
              <a:gd name="connsiteX16" fmla="*/ 2989262 w 5132708"/>
              <a:gd name="connsiteY16" fmla="*/ 1610517 h 1975691"/>
              <a:gd name="connsiteX17" fmla="*/ 2715418 w 5132708"/>
              <a:gd name="connsiteY17" fmla="*/ 1500979 h 1975691"/>
              <a:gd name="connsiteX18" fmla="*/ 2154236 w 5132708"/>
              <a:gd name="connsiteY18" fmla="*/ 1177923 h 1975691"/>
              <a:gd name="connsiteX19" fmla="*/ 54767 w 5132708"/>
              <a:gd name="connsiteY19" fmla="*/ 0 h 1975691"/>
              <a:gd name="connsiteX0" fmla="*/ 54767 w 5085971"/>
              <a:gd name="connsiteY0" fmla="*/ 0 h 1975691"/>
              <a:gd name="connsiteX1" fmla="*/ 0 w 5085971"/>
              <a:gd name="connsiteY1" fmla="*/ 107154 h 1975691"/>
              <a:gd name="connsiteX2" fmla="*/ 2027237 w 5085971"/>
              <a:gd name="connsiteY2" fmla="*/ 1231104 h 1975691"/>
              <a:gd name="connsiteX3" fmla="*/ 2139156 w 5085971"/>
              <a:gd name="connsiteY3" fmla="*/ 1295398 h 1975691"/>
              <a:gd name="connsiteX4" fmla="*/ 2262981 w 5085971"/>
              <a:gd name="connsiteY4" fmla="*/ 1360486 h 1975691"/>
              <a:gd name="connsiteX5" fmla="*/ 2523331 w 5085971"/>
              <a:gd name="connsiteY5" fmla="*/ 1498598 h 1975691"/>
              <a:gd name="connsiteX6" fmla="*/ 2969418 w 5085971"/>
              <a:gd name="connsiteY6" fmla="*/ 1731167 h 1975691"/>
              <a:gd name="connsiteX7" fmla="*/ 3394075 w 5085971"/>
              <a:gd name="connsiteY7" fmla="*/ 1850229 h 1975691"/>
              <a:gd name="connsiteX8" fmla="*/ 4061448 w 5085971"/>
              <a:gd name="connsiteY8" fmla="*/ 1975691 h 1975691"/>
              <a:gd name="connsiteX9" fmla="*/ 4667457 w 5085971"/>
              <a:gd name="connsiteY9" fmla="*/ 1961843 h 1975691"/>
              <a:gd name="connsiteX10" fmla="*/ 5085971 w 5085971"/>
              <a:gd name="connsiteY10" fmla="*/ 1920849 h 1975691"/>
              <a:gd name="connsiteX11" fmla="*/ 4368004 w 5085971"/>
              <a:gd name="connsiteY11" fmla="*/ 1848643 h 1975691"/>
              <a:gd name="connsiteX12" fmla="*/ 4113212 w 5085971"/>
              <a:gd name="connsiteY12" fmla="*/ 1836736 h 1975691"/>
              <a:gd name="connsiteX13" fmla="*/ 3753644 w 5085971"/>
              <a:gd name="connsiteY13" fmla="*/ 1774823 h 1975691"/>
              <a:gd name="connsiteX14" fmla="*/ 3575049 w 5085971"/>
              <a:gd name="connsiteY14" fmla="*/ 1746248 h 1975691"/>
              <a:gd name="connsiteX15" fmla="*/ 2989262 w 5085971"/>
              <a:gd name="connsiteY15" fmla="*/ 1610517 h 1975691"/>
              <a:gd name="connsiteX16" fmla="*/ 2715418 w 5085971"/>
              <a:gd name="connsiteY16" fmla="*/ 1500979 h 1975691"/>
              <a:gd name="connsiteX17" fmla="*/ 2154236 w 5085971"/>
              <a:gd name="connsiteY17" fmla="*/ 1177923 h 1975691"/>
              <a:gd name="connsiteX18" fmla="*/ 54767 w 5085971"/>
              <a:gd name="connsiteY1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262981 w 4667457"/>
              <a:gd name="connsiteY4" fmla="*/ 1360486 h 1975691"/>
              <a:gd name="connsiteX5" fmla="*/ 2523331 w 4667457"/>
              <a:gd name="connsiteY5" fmla="*/ 1498598 h 1975691"/>
              <a:gd name="connsiteX6" fmla="*/ 2969418 w 4667457"/>
              <a:gd name="connsiteY6" fmla="*/ 1731167 h 1975691"/>
              <a:gd name="connsiteX7" fmla="*/ 3394075 w 4667457"/>
              <a:gd name="connsiteY7" fmla="*/ 1850229 h 1975691"/>
              <a:gd name="connsiteX8" fmla="*/ 4061448 w 4667457"/>
              <a:gd name="connsiteY8" fmla="*/ 1975691 h 1975691"/>
              <a:gd name="connsiteX9" fmla="*/ 4667457 w 4667457"/>
              <a:gd name="connsiteY9" fmla="*/ 1961843 h 1975691"/>
              <a:gd name="connsiteX10" fmla="*/ 4368004 w 4667457"/>
              <a:gd name="connsiteY10" fmla="*/ 1848643 h 1975691"/>
              <a:gd name="connsiteX11" fmla="*/ 4113212 w 4667457"/>
              <a:gd name="connsiteY11" fmla="*/ 1836736 h 1975691"/>
              <a:gd name="connsiteX12" fmla="*/ 3753644 w 4667457"/>
              <a:gd name="connsiteY12" fmla="*/ 1774823 h 1975691"/>
              <a:gd name="connsiteX13" fmla="*/ 3575049 w 4667457"/>
              <a:gd name="connsiteY13" fmla="*/ 1746248 h 1975691"/>
              <a:gd name="connsiteX14" fmla="*/ 2989262 w 4667457"/>
              <a:gd name="connsiteY14" fmla="*/ 1610517 h 1975691"/>
              <a:gd name="connsiteX15" fmla="*/ 2715418 w 4667457"/>
              <a:gd name="connsiteY15" fmla="*/ 1500979 h 1975691"/>
              <a:gd name="connsiteX16" fmla="*/ 2154236 w 4667457"/>
              <a:gd name="connsiteY16" fmla="*/ 1177923 h 1975691"/>
              <a:gd name="connsiteX17" fmla="*/ 54767 w 4667457"/>
              <a:gd name="connsiteY1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523331 w 4667457"/>
              <a:gd name="connsiteY4" fmla="*/ 1498598 h 1975691"/>
              <a:gd name="connsiteX5" fmla="*/ 2969418 w 4667457"/>
              <a:gd name="connsiteY5" fmla="*/ 1731167 h 1975691"/>
              <a:gd name="connsiteX6" fmla="*/ 3394075 w 4667457"/>
              <a:gd name="connsiteY6" fmla="*/ 1850229 h 1975691"/>
              <a:gd name="connsiteX7" fmla="*/ 4061448 w 4667457"/>
              <a:gd name="connsiteY7" fmla="*/ 1975691 h 1975691"/>
              <a:gd name="connsiteX8" fmla="*/ 4667457 w 4667457"/>
              <a:gd name="connsiteY8" fmla="*/ 1961843 h 1975691"/>
              <a:gd name="connsiteX9" fmla="*/ 4368004 w 4667457"/>
              <a:gd name="connsiteY9" fmla="*/ 1848643 h 1975691"/>
              <a:gd name="connsiteX10" fmla="*/ 4113212 w 4667457"/>
              <a:gd name="connsiteY10" fmla="*/ 1836736 h 1975691"/>
              <a:gd name="connsiteX11" fmla="*/ 3753644 w 4667457"/>
              <a:gd name="connsiteY11" fmla="*/ 1774823 h 1975691"/>
              <a:gd name="connsiteX12" fmla="*/ 3575049 w 4667457"/>
              <a:gd name="connsiteY12" fmla="*/ 1746248 h 1975691"/>
              <a:gd name="connsiteX13" fmla="*/ 2989262 w 4667457"/>
              <a:gd name="connsiteY13" fmla="*/ 1610517 h 1975691"/>
              <a:gd name="connsiteX14" fmla="*/ 2715418 w 4667457"/>
              <a:gd name="connsiteY14" fmla="*/ 1500979 h 1975691"/>
              <a:gd name="connsiteX15" fmla="*/ 2154236 w 4667457"/>
              <a:gd name="connsiteY15" fmla="*/ 1177923 h 1975691"/>
              <a:gd name="connsiteX16" fmla="*/ 54767 w 4667457"/>
              <a:gd name="connsiteY16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523331 w 4667457"/>
              <a:gd name="connsiteY3" fmla="*/ 1498598 h 1975691"/>
              <a:gd name="connsiteX4" fmla="*/ 2969418 w 4667457"/>
              <a:gd name="connsiteY4" fmla="*/ 1731167 h 1975691"/>
              <a:gd name="connsiteX5" fmla="*/ 3394075 w 4667457"/>
              <a:gd name="connsiteY5" fmla="*/ 1850229 h 1975691"/>
              <a:gd name="connsiteX6" fmla="*/ 4061448 w 4667457"/>
              <a:gd name="connsiteY6" fmla="*/ 1975691 h 1975691"/>
              <a:gd name="connsiteX7" fmla="*/ 4667457 w 4667457"/>
              <a:gd name="connsiteY7" fmla="*/ 1961843 h 1975691"/>
              <a:gd name="connsiteX8" fmla="*/ 4368004 w 4667457"/>
              <a:gd name="connsiteY8" fmla="*/ 1848643 h 1975691"/>
              <a:gd name="connsiteX9" fmla="*/ 4113212 w 4667457"/>
              <a:gd name="connsiteY9" fmla="*/ 1836736 h 1975691"/>
              <a:gd name="connsiteX10" fmla="*/ 3753644 w 4667457"/>
              <a:gd name="connsiteY10" fmla="*/ 1774823 h 1975691"/>
              <a:gd name="connsiteX11" fmla="*/ 3575049 w 4667457"/>
              <a:gd name="connsiteY11" fmla="*/ 1746248 h 1975691"/>
              <a:gd name="connsiteX12" fmla="*/ 2989262 w 4667457"/>
              <a:gd name="connsiteY12" fmla="*/ 1610517 h 1975691"/>
              <a:gd name="connsiteX13" fmla="*/ 2715418 w 4667457"/>
              <a:gd name="connsiteY13" fmla="*/ 1500979 h 1975691"/>
              <a:gd name="connsiteX14" fmla="*/ 2154236 w 4667457"/>
              <a:gd name="connsiteY14" fmla="*/ 1177923 h 1975691"/>
              <a:gd name="connsiteX15" fmla="*/ 54767 w 4667457"/>
              <a:gd name="connsiteY15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715418 w 4667457"/>
              <a:gd name="connsiteY12" fmla="*/ 1500979 h 1975691"/>
              <a:gd name="connsiteX13" fmla="*/ 2154236 w 4667457"/>
              <a:gd name="connsiteY13" fmla="*/ 1177923 h 1975691"/>
              <a:gd name="connsiteX14" fmla="*/ 54767 w 4667457"/>
              <a:gd name="connsiteY14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154236 w 4667457"/>
              <a:gd name="connsiteY12" fmla="*/ 1177923 h 1975691"/>
              <a:gd name="connsiteX13" fmla="*/ 54767 w 4667457"/>
              <a:gd name="connsiteY13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154236 w 4667457"/>
              <a:gd name="connsiteY11" fmla="*/ 1177923 h 1975691"/>
              <a:gd name="connsiteX12" fmla="*/ 54767 w 4667457"/>
              <a:gd name="connsiteY12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3575049 w 4667457"/>
              <a:gd name="connsiteY9" fmla="*/ 1746248 h 1975691"/>
              <a:gd name="connsiteX10" fmla="*/ 2154236 w 4667457"/>
              <a:gd name="connsiteY10" fmla="*/ 1177923 h 1975691"/>
              <a:gd name="connsiteX11" fmla="*/ 54767 w 4667457"/>
              <a:gd name="connsiteY11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2154236 w 4667457"/>
              <a:gd name="connsiteY9" fmla="*/ 1177923 h 1975691"/>
              <a:gd name="connsiteX10" fmla="*/ 54767 w 4667457"/>
              <a:gd name="connsiteY10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3753644 w 4667457"/>
              <a:gd name="connsiteY7" fmla="*/ 1774823 h 1975691"/>
              <a:gd name="connsiteX8" fmla="*/ 2154236 w 4667457"/>
              <a:gd name="connsiteY8" fmla="*/ 1177923 h 1975691"/>
              <a:gd name="connsiteX9" fmla="*/ 54767 w 4667457"/>
              <a:gd name="connsiteY9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2154236 w 4667457"/>
              <a:gd name="connsiteY7" fmla="*/ 1177923 h 1975691"/>
              <a:gd name="connsiteX8" fmla="*/ 54767 w 4667457"/>
              <a:gd name="connsiteY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2154236 w 4667457"/>
              <a:gd name="connsiteY6" fmla="*/ 1177923 h 1975691"/>
              <a:gd name="connsiteX7" fmla="*/ 54767 w 4667457"/>
              <a:gd name="connsiteY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2154236 w 4667457"/>
              <a:gd name="connsiteY5" fmla="*/ 1177923 h 1975691"/>
              <a:gd name="connsiteX6" fmla="*/ 54767 w 4667457"/>
              <a:gd name="connsiteY6" fmla="*/ 0 h 1975691"/>
              <a:gd name="connsiteX0" fmla="*/ 54767 w 4061448"/>
              <a:gd name="connsiteY0" fmla="*/ 0 h 1975691"/>
              <a:gd name="connsiteX1" fmla="*/ 0 w 4061448"/>
              <a:gd name="connsiteY1" fmla="*/ 107154 h 1975691"/>
              <a:gd name="connsiteX2" fmla="*/ 2027237 w 4061448"/>
              <a:gd name="connsiteY2" fmla="*/ 1231104 h 1975691"/>
              <a:gd name="connsiteX3" fmla="*/ 4061448 w 4061448"/>
              <a:gd name="connsiteY3" fmla="*/ 1975691 h 1975691"/>
              <a:gd name="connsiteX4" fmla="*/ 2154236 w 4061448"/>
              <a:gd name="connsiteY4" fmla="*/ 1177923 h 1975691"/>
              <a:gd name="connsiteX5" fmla="*/ 54767 w 4061448"/>
              <a:gd name="connsiteY5" fmla="*/ 0 h 1975691"/>
              <a:gd name="connsiteX0" fmla="*/ 54767 w 2154236"/>
              <a:gd name="connsiteY0" fmla="*/ 0 h 1231104"/>
              <a:gd name="connsiteX1" fmla="*/ 0 w 2154236"/>
              <a:gd name="connsiteY1" fmla="*/ 107154 h 1231104"/>
              <a:gd name="connsiteX2" fmla="*/ 2027237 w 2154236"/>
              <a:gd name="connsiteY2" fmla="*/ 1231104 h 1231104"/>
              <a:gd name="connsiteX3" fmla="*/ 2154236 w 2154236"/>
              <a:gd name="connsiteY3" fmla="*/ 1177923 h 1231104"/>
              <a:gd name="connsiteX4" fmla="*/ 54767 w 2154236"/>
              <a:gd name="connsiteY4" fmla="*/ 0 h 1231104"/>
              <a:gd name="connsiteX0" fmla="*/ 54767 w 2027237"/>
              <a:gd name="connsiteY0" fmla="*/ 0 h 1231104"/>
              <a:gd name="connsiteX1" fmla="*/ 0 w 2027237"/>
              <a:gd name="connsiteY1" fmla="*/ 107154 h 1231104"/>
              <a:gd name="connsiteX2" fmla="*/ 2027237 w 2027237"/>
              <a:gd name="connsiteY2" fmla="*/ 1231104 h 1231104"/>
              <a:gd name="connsiteX3" fmla="*/ 1792286 w 2027237"/>
              <a:gd name="connsiteY3" fmla="*/ 971548 h 1231104"/>
              <a:gd name="connsiteX4" fmla="*/ 54767 w 2027237"/>
              <a:gd name="connsiteY4" fmla="*/ 0 h 1231104"/>
              <a:gd name="connsiteX0" fmla="*/ 54767 w 1792286"/>
              <a:gd name="connsiteY0" fmla="*/ 0 h 1075529"/>
              <a:gd name="connsiteX1" fmla="*/ 0 w 1792286"/>
              <a:gd name="connsiteY1" fmla="*/ 107154 h 1075529"/>
              <a:gd name="connsiteX2" fmla="*/ 1741487 w 1792286"/>
              <a:gd name="connsiteY2" fmla="*/ 1075529 h 1075529"/>
              <a:gd name="connsiteX3" fmla="*/ 1792286 w 1792286"/>
              <a:gd name="connsiteY3" fmla="*/ 971548 h 1075529"/>
              <a:gd name="connsiteX4" fmla="*/ 54767 w 1792286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52498 h 1075529"/>
              <a:gd name="connsiteX4" fmla="*/ 54767 w 1776411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64404 h 1075529"/>
              <a:gd name="connsiteX4" fmla="*/ 54767 w 1776411"/>
              <a:gd name="connsiteY4" fmla="*/ 0 h 107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411" h="1075529">
                <a:moveTo>
                  <a:pt x="54767" y="0"/>
                </a:moveTo>
                <a:lnTo>
                  <a:pt x="0" y="107154"/>
                </a:lnTo>
                <a:lnTo>
                  <a:pt x="1741487" y="1075529"/>
                </a:lnTo>
                <a:lnTo>
                  <a:pt x="1776411" y="964404"/>
                </a:lnTo>
                <a:lnTo>
                  <a:pt x="54767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52425" y="3249761"/>
            <a:ext cx="5448300" cy="1538338"/>
          </a:xfrm>
          <a:custGeom>
            <a:avLst/>
            <a:gdLst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019300 w 7264400"/>
              <a:gd name="connsiteY4" fmla="*/ 1257300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500930 w 7264400"/>
              <a:gd name="connsiteY13" fmla="*/ 1817169 h 2120900"/>
              <a:gd name="connsiteX14" fmla="*/ 7264400 w 7264400"/>
              <a:gd name="connsiteY14" fmla="*/ 2120900 h 2120900"/>
              <a:gd name="connsiteX0" fmla="*/ 0 w 7264400"/>
              <a:gd name="connsiteY0" fmla="*/ 0 h 2051117"/>
              <a:gd name="connsiteX1" fmla="*/ 361950 w 7264400"/>
              <a:gd name="connsiteY1" fmla="*/ 165100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64400" h="2051117">
                <a:moveTo>
                  <a:pt x="0" y="0"/>
                </a:moveTo>
                <a:lnTo>
                  <a:pt x="361950" y="181769"/>
                </a:lnTo>
                <a:lnTo>
                  <a:pt x="1076325" y="593725"/>
                </a:lnTo>
                <a:lnTo>
                  <a:pt x="1904206" y="1069181"/>
                </a:lnTo>
                <a:lnTo>
                  <a:pt x="2151622" y="1201829"/>
                </a:lnTo>
                <a:lnTo>
                  <a:pt x="2489935" y="1386305"/>
                </a:lnTo>
                <a:lnTo>
                  <a:pt x="2891790" y="1602673"/>
                </a:lnTo>
                <a:lnTo>
                  <a:pt x="3231615" y="1718310"/>
                </a:lnTo>
                <a:lnTo>
                  <a:pt x="4027103" y="1865696"/>
                </a:lnTo>
                <a:lnTo>
                  <a:pt x="4430161" y="1906404"/>
                </a:lnTo>
                <a:lnTo>
                  <a:pt x="5148780" y="1820946"/>
                </a:lnTo>
                <a:lnTo>
                  <a:pt x="5987783" y="1717976"/>
                </a:lnTo>
                <a:lnTo>
                  <a:pt x="6269723" y="1758348"/>
                </a:lnTo>
                <a:lnTo>
                  <a:pt x="6500930" y="1817169"/>
                </a:lnTo>
                <a:lnTo>
                  <a:pt x="7264400" y="2051117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6" name="Group 25"/>
          <p:cNvGrpSpPr/>
          <p:nvPr/>
        </p:nvGrpSpPr>
        <p:grpSpPr>
          <a:xfrm>
            <a:off x="4067944" y="1451802"/>
            <a:ext cx="672911" cy="851773"/>
            <a:chOff x="2292347" y="1010159"/>
            <a:chExt cx="736603" cy="1057409"/>
          </a:xfrm>
        </p:grpSpPr>
        <p:sp>
          <p:nvSpPr>
            <p:cNvPr id="27" name="Rounded Rectangle 26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09812" y="1010159"/>
              <a:ext cx="6786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OKT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74108" y="1452014"/>
              <a:ext cx="6096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55" name="Forme libre 1"/>
          <p:cNvSpPr/>
          <p:nvPr/>
        </p:nvSpPr>
        <p:spPr>
          <a:xfrm>
            <a:off x="4848077" y="4575178"/>
            <a:ext cx="820084" cy="270071"/>
          </a:xfrm>
          <a:custGeom>
            <a:avLst/>
            <a:gdLst>
              <a:gd name="connsiteX0" fmla="*/ 8627 w 1431985"/>
              <a:gd name="connsiteY0" fmla="*/ 0 h 552091"/>
              <a:gd name="connsiteX1" fmla="*/ 0 w 1431985"/>
              <a:gd name="connsiteY1" fmla="*/ 86264 h 552091"/>
              <a:gd name="connsiteX2" fmla="*/ 1397480 w 1431985"/>
              <a:gd name="connsiteY2" fmla="*/ 552091 h 552091"/>
              <a:gd name="connsiteX3" fmla="*/ 1431985 w 1431985"/>
              <a:gd name="connsiteY3" fmla="*/ 431321 h 552091"/>
              <a:gd name="connsiteX4" fmla="*/ 1302589 w 1431985"/>
              <a:gd name="connsiteY4" fmla="*/ 370936 h 552091"/>
              <a:gd name="connsiteX5" fmla="*/ 241540 w 1431985"/>
              <a:gd name="connsiteY5" fmla="*/ 51759 h 552091"/>
              <a:gd name="connsiteX6" fmla="*/ 86264 w 1431985"/>
              <a:gd name="connsiteY6" fmla="*/ 8626 h 552091"/>
              <a:gd name="connsiteX7" fmla="*/ 8627 w 1431985"/>
              <a:gd name="connsiteY7" fmla="*/ 0 h 552091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86264 w 1431985"/>
              <a:gd name="connsiteY6" fmla="*/ 6671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94487 w 1431985"/>
              <a:gd name="connsiteY5" fmla="*/ 57567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302589 w 1451239"/>
              <a:gd name="connsiteY4" fmla="*/ 429025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273708 w 1451239"/>
              <a:gd name="connsiteY4" fmla="*/ 394172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985526"/>
              <a:gd name="connsiteY0" fmla="*/ 0 h 640444"/>
              <a:gd name="connsiteX1" fmla="*/ 0 w 1985526"/>
              <a:gd name="connsiteY1" fmla="*/ 144353 h 640444"/>
              <a:gd name="connsiteX2" fmla="*/ 1397480 w 1985526"/>
              <a:gd name="connsiteY2" fmla="*/ 610180 h 640444"/>
              <a:gd name="connsiteX3" fmla="*/ 1985526 w 1985526"/>
              <a:gd name="connsiteY3" fmla="*/ 640444 h 640444"/>
              <a:gd name="connsiteX4" fmla="*/ 1273708 w 1985526"/>
              <a:gd name="connsiteY4" fmla="*/ 394172 h 640444"/>
              <a:gd name="connsiteX5" fmla="*/ 294487 w 1985526"/>
              <a:gd name="connsiteY5" fmla="*/ 57567 h 640444"/>
              <a:gd name="connsiteX6" fmla="*/ 134397 w 1985526"/>
              <a:gd name="connsiteY6" fmla="*/ 14435 h 640444"/>
              <a:gd name="connsiteX7" fmla="*/ 18255 w 1985526"/>
              <a:gd name="connsiteY7" fmla="*/ 0 h 640444"/>
              <a:gd name="connsiteX0" fmla="*/ 18255 w 1985526"/>
              <a:gd name="connsiteY0" fmla="*/ 0 h 825114"/>
              <a:gd name="connsiteX1" fmla="*/ 0 w 1985526"/>
              <a:gd name="connsiteY1" fmla="*/ 144353 h 825114"/>
              <a:gd name="connsiteX2" fmla="*/ 1965460 w 1985526"/>
              <a:gd name="connsiteY2" fmla="*/ 825114 h 825114"/>
              <a:gd name="connsiteX3" fmla="*/ 1985526 w 1985526"/>
              <a:gd name="connsiteY3" fmla="*/ 640444 h 825114"/>
              <a:gd name="connsiteX4" fmla="*/ 1273708 w 1985526"/>
              <a:gd name="connsiteY4" fmla="*/ 394172 h 825114"/>
              <a:gd name="connsiteX5" fmla="*/ 294487 w 1985526"/>
              <a:gd name="connsiteY5" fmla="*/ 57567 h 825114"/>
              <a:gd name="connsiteX6" fmla="*/ 134397 w 1985526"/>
              <a:gd name="connsiteY6" fmla="*/ 14435 h 825114"/>
              <a:gd name="connsiteX7" fmla="*/ 18255 w 1985526"/>
              <a:gd name="connsiteY7" fmla="*/ 0 h 825114"/>
              <a:gd name="connsiteX0" fmla="*/ 18255 w 1985526"/>
              <a:gd name="connsiteY0" fmla="*/ 0 h 871586"/>
              <a:gd name="connsiteX1" fmla="*/ 0 w 1985526"/>
              <a:gd name="connsiteY1" fmla="*/ 144353 h 871586"/>
              <a:gd name="connsiteX2" fmla="*/ 1936581 w 1985526"/>
              <a:gd name="connsiteY2" fmla="*/ 871586 h 871586"/>
              <a:gd name="connsiteX3" fmla="*/ 1985526 w 1985526"/>
              <a:gd name="connsiteY3" fmla="*/ 640444 h 871586"/>
              <a:gd name="connsiteX4" fmla="*/ 1273708 w 1985526"/>
              <a:gd name="connsiteY4" fmla="*/ 394172 h 871586"/>
              <a:gd name="connsiteX5" fmla="*/ 294487 w 1985526"/>
              <a:gd name="connsiteY5" fmla="*/ 57567 h 871586"/>
              <a:gd name="connsiteX6" fmla="*/ 134397 w 1985526"/>
              <a:gd name="connsiteY6" fmla="*/ 14435 h 871586"/>
              <a:gd name="connsiteX7" fmla="*/ 18255 w 1985526"/>
              <a:gd name="connsiteY7" fmla="*/ 0 h 871586"/>
              <a:gd name="connsiteX0" fmla="*/ 18255 w 1936581"/>
              <a:gd name="connsiteY0" fmla="*/ 0 h 871586"/>
              <a:gd name="connsiteX1" fmla="*/ 0 w 1936581"/>
              <a:gd name="connsiteY1" fmla="*/ 144353 h 871586"/>
              <a:gd name="connsiteX2" fmla="*/ 1936581 w 1936581"/>
              <a:gd name="connsiteY2" fmla="*/ 871586 h 871586"/>
              <a:gd name="connsiteX3" fmla="*/ 1748065 w 1936581"/>
              <a:gd name="connsiteY3" fmla="*/ 578480 h 871586"/>
              <a:gd name="connsiteX4" fmla="*/ 1273708 w 1936581"/>
              <a:gd name="connsiteY4" fmla="*/ 394172 h 871586"/>
              <a:gd name="connsiteX5" fmla="*/ 294487 w 1936581"/>
              <a:gd name="connsiteY5" fmla="*/ 57567 h 871586"/>
              <a:gd name="connsiteX6" fmla="*/ 134397 w 1936581"/>
              <a:gd name="connsiteY6" fmla="*/ 14435 h 871586"/>
              <a:gd name="connsiteX7" fmla="*/ 18255 w 1936581"/>
              <a:gd name="connsiteY7" fmla="*/ 0 h 871586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294487 w 1750463"/>
              <a:gd name="connsiteY5" fmla="*/ 57567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878512 w 1750463"/>
              <a:gd name="connsiteY5" fmla="*/ 258948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0 w 1800304"/>
              <a:gd name="connsiteY0" fmla="*/ 0 h 835223"/>
              <a:gd name="connsiteX1" fmla="*/ 49841 w 1800304"/>
              <a:gd name="connsiteY1" fmla="*/ 185444 h 835223"/>
              <a:gd name="connsiteX2" fmla="*/ 1800304 w 1800304"/>
              <a:gd name="connsiteY2" fmla="*/ 835223 h 835223"/>
              <a:gd name="connsiteX3" fmla="*/ 1797906 w 1800304"/>
              <a:gd name="connsiteY3" fmla="*/ 619571 h 835223"/>
              <a:gd name="connsiteX4" fmla="*/ 1323549 w 1800304"/>
              <a:gd name="connsiteY4" fmla="*/ 435263 h 835223"/>
              <a:gd name="connsiteX5" fmla="*/ 928353 w 1800304"/>
              <a:gd name="connsiteY5" fmla="*/ 300039 h 835223"/>
              <a:gd name="connsiteX6" fmla="*/ 184238 w 1800304"/>
              <a:gd name="connsiteY6" fmla="*/ 55526 h 835223"/>
              <a:gd name="connsiteX7" fmla="*/ 0 w 1800304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2207736 w 2207736"/>
              <a:gd name="connsiteY2" fmla="*/ 835223 h 835223"/>
              <a:gd name="connsiteX3" fmla="*/ 2205338 w 2207736"/>
              <a:gd name="connsiteY3" fmla="*/ 619571 h 835223"/>
              <a:gd name="connsiteX4" fmla="*/ 1730981 w 2207736"/>
              <a:gd name="connsiteY4" fmla="*/ 435263 h 835223"/>
              <a:gd name="connsiteX5" fmla="*/ 1335785 w 2207736"/>
              <a:gd name="connsiteY5" fmla="*/ 300039 h 835223"/>
              <a:gd name="connsiteX6" fmla="*/ 591670 w 2207736"/>
              <a:gd name="connsiteY6" fmla="*/ 55526 h 835223"/>
              <a:gd name="connsiteX7" fmla="*/ 407432 w 2207736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82118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06601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31986 w 2207736"/>
              <a:gd name="connsiteY0" fmla="*/ 0 h 870079"/>
              <a:gd name="connsiteX1" fmla="*/ 0 w 2207736"/>
              <a:gd name="connsiteY1" fmla="*/ 138974 h 870079"/>
              <a:gd name="connsiteX2" fmla="*/ 829908 w 2207736"/>
              <a:gd name="connsiteY2" fmla="*/ 341457 h 870079"/>
              <a:gd name="connsiteX3" fmla="*/ 2207736 w 2207736"/>
              <a:gd name="connsiteY3" fmla="*/ 870079 h 870079"/>
              <a:gd name="connsiteX4" fmla="*/ 2205338 w 2207736"/>
              <a:gd name="connsiteY4" fmla="*/ 654427 h 870079"/>
              <a:gd name="connsiteX5" fmla="*/ 1730981 w 2207736"/>
              <a:gd name="connsiteY5" fmla="*/ 470119 h 870079"/>
              <a:gd name="connsiteX6" fmla="*/ 1335785 w 2207736"/>
              <a:gd name="connsiteY6" fmla="*/ 334895 h 870079"/>
              <a:gd name="connsiteX7" fmla="*/ 591670 w 2207736"/>
              <a:gd name="connsiteY7" fmla="*/ 90382 h 870079"/>
              <a:gd name="connsiteX8" fmla="*/ 31986 w 2207736"/>
              <a:gd name="connsiteY8" fmla="*/ 0 h 870079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43267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5794 w 2207736"/>
              <a:gd name="connsiteY5" fmla="*/ 461063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10259"/>
              <a:gd name="connsiteY0" fmla="*/ 8372 h 878451"/>
              <a:gd name="connsiteX1" fmla="*/ 0 w 2210259"/>
              <a:gd name="connsiteY1" fmla="*/ 147346 h 878451"/>
              <a:gd name="connsiteX2" fmla="*/ 829908 w 2210259"/>
              <a:gd name="connsiteY2" fmla="*/ 349829 h 878451"/>
              <a:gd name="connsiteX3" fmla="*/ 2207736 w 2210259"/>
              <a:gd name="connsiteY3" fmla="*/ 878451 h 878451"/>
              <a:gd name="connsiteX4" fmla="*/ 2210154 w 2210259"/>
              <a:gd name="connsiteY4" fmla="*/ 651182 h 878451"/>
              <a:gd name="connsiteX5" fmla="*/ 1735794 w 2210259"/>
              <a:gd name="connsiteY5" fmla="*/ 461063 h 878451"/>
              <a:gd name="connsiteX6" fmla="*/ 1335785 w 2210259"/>
              <a:gd name="connsiteY6" fmla="*/ 320030 h 878451"/>
              <a:gd name="connsiteX7" fmla="*/ 384693 w 2210259"/>
              <a:gd name="connsiteY7" fmla="*/ 0 h 878451"/>
              <a:gd name="connsiteX8" fmla="*/ 31986 w 2210259"/>
              <a:gd name="connsiteY8" fmla="*/ 8372 h 87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0259" h="878451">
                <a:moveTo>
                  <a:pt x="31986" y="8372"/>
                </a:moveTo>
                <a:lnTo>
                  <a:pt x="0" y="147346"/>
                </a:lnTo>
                <a:lnTo>
                  <a:pt x="829908" y="349829"/>
                </a:lnTo>
                <a:lnTo>
                  <a:pt x="2207736" y="878451"/>
                </a:lnTo>
                <a:cubicBezTo>
                  <a:pt x="2206937" y="806567"/>
                  <a:pt x="2210953" y="723066"/>
                  <a:pt x="2210154" y="651182"/>
                </a:cubicBezTo>
                <a:lnTo>
                  <a:pt x="1735794" y="461063"/>
                </a:lnTo>
                <a:lnTo>
                  <a:pt x="1335785" y="320030"/>
                </a:lnTo>
                <a:lnTo>
                  <a:pt x="384693" y="0"/>
                </a:lnTo>
                <a:lnTo>
                  <a:pt x="31986" y="837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5209905" y="4706754"/>
            <a:ext cx="130311" cy="3067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7507479">
            <a:off x="5009443" y="4627621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/>
          <p:cNvSpPr txBox="1"/>
          <p:nvPr/>
        </p:nvSpPr>
        <p:spPr>
          <a:xfrm rot="17085260">
            <a:off x="4801001" y="4552750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Freeform 60"/>
          <p:cNvSpPr/>
          <p:nvPr/>
        </p:nvSpPr>
        <p:spPr>
          <a:xfrm>
            <a:off x="7624763" y="3253383"/>
            <a:ext cx="613768" cy="125016"/>
          </a:xfrm>
          <a:custGeom>
            <a:avLst/>
            <a:gdLst>
              <a:gd name="connsiteX0" fmla="*/ 0 w 787400"/>
              <a:gd name="connsiteY0" fmla="*/ 76200 h 171450"/>
              <a:gd name="connsiteX1" fmla="*/ 6350 w 787400"/>
              <a:gd name="connsiteY1" fmla="*/ 171450 h 171450"/>
              <a:gd name="connsiteX2" fmla="*/ 787400 w 787400"/>
              <a:gd name="connsiteY2" fmla="*/ 57150 h 171450"/>
              <a:gd name="connsiteX3" fmla="*/ 774700 w 787400"/>
              <a:gd name="connsiteY3" fmla="*/ 0 h 171450"/>
              <a:gd name="connsiteX4" fmla="*/ 0 w 787400"/>
              <a:gd name="connsiteY4" fmla="*/ 76200 h 171450"/>
              <a:gd name="connsiteX0" fmla="*/ 0 w 787400"/>
              <a:gd name="connsiteY0" fmla="*/ 76200 h 154782"/>
              <a:gd name="connsiteX1" fmla="*/ 1588 w 787400"/>
              <a:gd name="connsiteY1" fmla="*/ 154782 h 154782"/>
              <a:gd name="connsiteX2" fmla="*/ 787400 w 787400"/>
              <a:gd name="connsiteY2" fmla="*/ 57150 h 154782"/>
              <a:gd name="connsiteX3" fmla="*/ 774700 w 787400"/>
              <a:gd name="connsiteY3" fmla="*/ 0 h 154782"/>
              <a:gd name="connsiteX4" fmla="*/ 0 w 787400"/>
              <a:gd name="connsiteY4" fmla="*/ 76200 h 154782"/>
              <a:gd name="connsiteX0" fmla="*/ 0 w 818357"/>
              <a:gd name="connsiteY0" fmla="*/ 76200 h 154782"/>
              <a:gd name="connsiteX1" fmla="*/ 1588 w 818357"/>
              <a:gd name="connsiteY1" fmla="*/ 154782 h 154782"/>
              <a:gd name="connsiteX2" fmla="*/ 818357 w 818357"/>
              <a:gd name="connsiteY2" fmla="*/ 76200 h 154782"/>
              <a:gd name="connsiteX3" fmla="*/ 774700 w 818357"/>
              <a:gd name="connsiteY3" fmla="*/ 0 h 154782"/>
              <a:gd name="connsiteX4" fmla="*/ 0 w 818357"/>
              <a:gd name="connsiteY4" fmla="*/ 76200 h 154782"/>
              <a:gd name="connsiteX0" fmla="*/ 0 w 818357"/>
              <a:gd name="connsiteY0" fmla="*/ 88106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88106 h 166688"/>
              <a:gd name="connsiteX0" fmla="*/ 0 w 818357"/>
              <a:gd name="connsiteY0" fmla="*/ 78581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78581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357" h="166688">
                <a:moveTo>
                  <a:pt x="0" y="78581"/>
                </a:moveTo>
                <a:cubicBezTo>
                  <a:pt x="529" y="104775"/>
                  <a:pt x="1059" y="140494"/>
                  <a:pt x="1588" y="166688"/>
                </a:cubicBezTo>
                <a:lnTo>
                  <a:pt x="818357" y="88106"/>
                </a:lnTo>
                <a:lnTo>
                  <a:pt x="815181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069889" y="5144815"/>
            <a:ext cx="1337677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Werken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Begin juni – Eind oktober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306330" y="4975773"/>
            <a:ext cx="136089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Eind juni - Begin september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05871" y="2725967"/>
            <a:ext cx="1918196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Plaatsing van tramsporen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September 2017 – December 2017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32195" y="3174531"/>
            <a:ext cx="630979" cy="58687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295859" y="3688686"/>
            <a:ext cx="596423" cy="303650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229710" y="3354317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Plaatsing van sporen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September 2017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0025" y="5013454"/>
            <a:ext cx="183284" cy="14754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00198" y="4997316"/>
            <a:ext cx="1897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Brussel Mobiliteit (DIOV)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1046" y="5233263"/>
            <a:ext cx="183284" cy="147542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TextBox 71"/>
          <p:cNvSpPr txBox="1"/>
          <p:nvPr/>
        </p:nvSpPr>
        <p:spPr>
          <a:xfrm>
            <a:off x="401219" y="5217125"/>
            <a:ext cx="1721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MIVB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688739" y="4331926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Onderstation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Eind februari - November 2017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5500688" y="4439841"/>
            <a:ext cx="564356" cy="13074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5425679" y="4377333"/>
            <a:ext cx="114300" cy="103584"/>
          </a:xfrm>
          <a:custGeom>
            <a:avLst/>
            <a:gdLst>
              <a:gd name="connsiteX0" fmla="*/ 64293 w 152400"/>
              <a:gd name="connsiteY0" fmla="*/ 0 h 138112"/>
              <a:gd name="connsiteX1" fmla="*/ 0 w 152400"/>
              <a:gd name="connsiteY1" fmla="*/ 42862 h 138112"/>
              <a:gd name="connsiteX2" fmla="*/ 78581 w 152400"/>
              <a:gd name="connsiteY2" fmla="*/ 138112 h 138112"/>
              <a:gd name="connsiteX3" fmla="*/ 152400 w 152400"/>
              <a:gd name="connsiteY3" fmla="*/ 102394 h 138112"/>
              <a:gd name="connsiteX4" fmla="*/ 64293 w 152400"/>
              <a:gd name="connsiteY4" fmla="*/ 0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38112">
                <a:moveTo>
                  <a:pt x="64293" y="0"/>
                </a:moveTo>
                <a:lnTo>
                  <a:pt x="0" y="42862"/>
                </a:lnTo>
                <a:lnTo>
                  <a:pt x="78581" y="138112"/>
                </a:lnTo>
                <a:lnTo>
                  <a:pt x="152400" y="102394"/>
                </a:lnTo>
                <a:lnTo>
                  <a:pt x="64293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4900613" y="4296966"/>
            <a:ext cx="564356" cy="246459"/>
          </a:xfrm>
          <a:custGeom>
            <a:avLst/>
            <a:gdLst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361950 w 723900"/>
              <a:gd name="connsiteY6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66738 w 723900"/>
              <a:gd name="connsiteY6" fmla="*/ 171450 h 328612"/>
              <a:gd name="connsiteX7" fmla="*/ 361950 w 723900"/>
              <a:gd name="connsiteY7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81025 w 723900"/>
              <a:gd name="connsiteY6" fmla="*/ 176212 h 328612"/>
              <a:gd name="connsiteX7" fmla="*/ 361950 w 723900"/>
              <a:gd name="connsiteY7" fmla="*/ 285750 h 328612"/>
              <a:gd name="connsiteX0" fmla="*/ 361950 w 752475"/>
              <a:gd name="connsiteY0" fmla="*/ 285750 h 328612"/>
              <a:gd name="connsiteX1" fmla="*/ 233363 w 752475"/>
              <a:gd name="connsiteY1" fmla="*/ 328612 h 328612"/>
              <a:gd name="connsiteX2" fmla="*/ 0 w 752475"/>
              <a:gd name="connsiteY2" fmla="*/ 285750 h 328612"/>
              <a:gd name="connsiteX3" fmla="*/ 338138 w 752475"/>
              <a:gd name="connsiteY3" fmla="*/ 138112 h 328612"/>
              <a:gd name="connsiteX4" fmla="*/ 595313 w 752475"/>
              <a:gd name="connsiteY4" fmla="*/ 0 h 328612"/>
              <a:gd name="connsiteX5" fmla="*/ 752475 w 752475"/>
              <a:gd name="connsiteY5" fmla="*/ 85725 h 328612"/>
              <a:gd name="connsiteX6" fmla="*/ 581025 w 752475"/>
              <a:gd name="connsiteY6" fmla="*/ 176212 h 328612"/>
              <a:gd name="connsiteX7" fmla="*/ 361950 w 752475"/>
              <a:gd name="connsiteY7" fmla="*/ 2857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475" h="328612">
                <a:moveTo>
                  <a:pt x="361950" y="285750"/>
                </a:moveTo>
                <a:lnTo>
                  <a:pt x="233363" y="328612"/>
                </a:lnTo>
                <a:lnTo>
                  <a:pt x="0" y="285750"/>
                </a:lnTo>
                <a:lnTo>
                  <a:pt x="338138" y="138112"/>
                </a:lnTo>
                <a:lnTo>
                  <a:pt x="595313" y="0"/>
                </a:lnTo>
                <a:lnTo>
                  <a:pt x="752475" y="85725"/>
                </a:lnTo>
                <a:lnTo>
                  <a:pt x="581025" y="176212"/>
                </a:lnTo>
                <a:lnTo>
                  <a:pt x="361950" y="28575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4" name="Straight Arrow Connector 53"/>
          <p:cNvCxnSpPr>
            <a:stCxn id="64" idx="2"/>
          </p:cNvCxnSpPr>
          <p:nvPr/>
        </p:nvCxnSpPr>
        <p:spPr>
          <a:xfrm>
            <a:off x="5020680" y="4186192"/>
            <a:ext cx="237439" cy="247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586697" y="3839943"/>
            <a:ext cx="86796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0000"/>
                </a:solidFill>
              </a:rPr>
              <a:t>Verkeer afgesloten</a:t>
            </a:r>
          </a:p>
        </p:txBody>
      </p:sp>
      <p:sp>
        <p:nvSpPr>
          <p:cNvPr id="49" name="Forme libre 48"/>
          <p:cNvSpPr/>
          <p:nvPr/>
        </p:nvSpPr>
        <p:spPr>
          <a:xfrm>
            <a:off x="5526272" y="3791836"/>
            <a:ext cx="837314" cy="534287"/>
          </a:xfrm>
          <a:custGeom>
            <a:avLst/>
            <a:gdLst>
              <a:gd name="connsiteX0" fmla="*/ 42530 w 1116418"/>
              <a:gd name="connsiteY0" fmla="*/ 712382 h 712382"/>
              <a:gd name="connsiteX1" fmla="*/ 0 w 1116418"/>
              <a:gd name="connsiteY1" fmla="*/ 648586 h 712382"/>
              <a:gd name="connsiteX2" fmla="*/ 925032 w 1116418"/>
              <a:gd name="connsiteY2" fmla="*/ 0 h 712382"/>
              <a:gd name="connsiteX3" fmla="*/ 967563 w 1116418"/>
              <a:gd name="connsiteY3" fmla="*/ 53163 h 712382"/>
              <a:gd name="connsiteX4" fmla="*/ 956930 w 1116418"/>
              <a:gd name="connsiteY4" fmla="*/ 95693 h 712382"/>
              <a:gd name="connsiteX5" fmla="*/ 1020725 w 1116418"/>
              <a:gd name="connsiteY5" fmla="*/ 212652 h 712382"/>
              <a:gd name="connsiteX6" fmla="*/ 1116418 w 1116418"/>
              <a:gd name="connsiteY6" fmla="*/ 223284 h 712382"/>
              <a:gd name="connsiteX7" fmla="*/ 1116418 w 1116418"/>
              <a:gd name="connsiteY7" fmla="*/ 308345 h 712382"/>
              <a:gd name="connsiteX8" fmla="*/ 1084521 w 1116418"/>
              <a:gd name="connsiteY8" fmla="*/ 340242 h 712382"/>
              <a:gd name="connsiteX9" fmla="*/ 1084521 w 1116418"/>
              <a:gd name="connsiteY9" fmla="*/ 340242 h 712382"/>
              <a:gd name="connsiteX10" fmla="*/ 978195 w 1116418"/>
              <a:gd name="connsiteY10" fmla="*/ 329610 h 712382"/>
              <a:gd name="connsiteX11" fmla="*/ 489097 w 1116418"/>
              <a:gd name="connsiteY11" fmla="*/ 382772 h 712382"/>
              <a:gd name="connsiteX12" fmla="*/ 520995 w 1116418"/>
              <a:gd name="connsiteY12" fmla="*/ 435935 h 712382"/>
              <a:gd name="connsiteX13" fmla="*/ 435935 w 1116418"/>
              <a:gd name="connsiteY13" fmla="*/ 478466 h 712382"/>
              <a:gd name="connsiteX14" fmla="*/ 404037 w 1116418"/>
              <a:gd name="connsiteY14" fmla="*/ 435935 h 712382"/>
              <a:gd name="connsiteX15" fmla="*/ 42530 w 1116418"/>
              <a:gd name="connsiteY15" fmla="*/ 712382 h 7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6418" h="712382">
                <a:moveTo>
                  <a:pt x="42530" y="712382"/>
                </a:moveTo>
                <a:lnTo>
                  <a:pt x="0" y="648586"/>
                </a:lnTo>
                <a:lnTo>
                  <a:pt x="925032" y="0"/>
                </a:lnTo>
                <a:lnTo>
                  <a:pt x="967563" y="53163"/>
                </a:lnTo>
                <a:lnTo>
                  <a:pt x="956930" y="95693"/>
                </a:lnTo>
                <a:lnTo>
                  <a:pt x="1020725" y="212652"/>
                </a:lnTo>
                <a:lnTo>
                  <a:pt x="1116418" y="223284"/>
                </a:lnTo>
                <a:lnTo>
                  <a:pt x="1116418" y="308345"/>
                </a:lnTo>
                <a:lnTo>
                  <a:pt x="1084521" y="340242"/>
                </a:lnTo>
                <a:lnTo>
                  <a:pt x="1084521" y="340242"/>
                </a:lnTo>
                <a:lnTo>
                  <a:pt x="978195" y="329610"/>
                </a:lnTo>
                <a:lnTo>
                  <a:pt x="489097" y="382772"/>
                </a:lnTo>
                <a:lnTo>
                  <a:pt x="520995" y="435935"/>
                </a:lnTo>
                <a:lnTo>
                  <a:pt x="435935" y="478466"/>
                </a:lnTo>
                <a:lnTo>
                  <a:pt x="404037" y="435935"/>
                </a:lnTo>
                <a:lnTo>
                  <a:pt x="42530" y="71238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51" name="Forme libre 50"/>
          <p:cNvSpPr/>
          <p:nvPr/>
        </p:nvSpPr>
        <p:spPr>
          <a:xfrm>
            <a:off x="6227064" y="3430372"/>
            <a:ext cx="762610" cy="416966"/>
          </a:xfrm>
          <a:custGeom>
            <a:avLst/>
            <a:gdLst>
              <a:gd name="connsiteX0" fmla="*/ 0 w 1016813"/>
              <a:gd name="connsiteY0" fmla="*/ 490118 h 555955"/>
              <a:gd name="connsiteX1" fmla="*/ 36576 w 1016813"/>
              <a:gd name="connsiteY1" fmla="*/ 555955 h 555955"/>
              <a:gd name="connsiteX2" fmla="*/ 607162 w 1016813"/>
              <a:gd name="connsiteY2" fmla="*/ 138989 h 555955"/>
              <a:gd name="connsiteX3" fmla="*/ 811987 w 1016813"/>
              <a:gd name="connsiteY3" fmla="*/ 87782 h 555955"/>
              <a:gd name="connsiteX4" fmla="*/ 1016813 w 1016813"/>
              <a:gd name="connsiteY4" fmla="*/ 73152 h 555955"/>
              <a:gd name="connsiteX5" fmla="*/ 1016813 w 1016813"/>
              <a:gd name="connsiteY5" fmla="*/ 0 h 555955"/>
              <a:gd name="connsiteX6" fmla="*/ 804672 w 1016813"/>
              <a:gd name="connsiteY6" fmla="*/ 21945 h 555955"/>
              <a:gd name="connsiteX7" fmla="*/ 687629 w 1016813"/>
              <a:gd name="connsiteY7" fmla="*/ 51206 h 555955"/>
              <a:gd name="connsiteX8" fmla="*/ 548640 w 1016813"/>
              <a:gd name="connsiteY8" fmla="*/ 109728 h 555955"/>
              <a:gd name="connsiteX9" fmla="*/ 395021 w 1016813"/>
              <a:gd name="connsiteY9" fmla="*/ 212141 h 555955"/>
              <a:gd name="connsiteX10" fmla="*/ 175565 w 1016813"/>
              <a:gd name="connsiteY10" fmla="*/ 365760 h 555955"/>
              <a:gd name="connsiteX11" fmla="*/ 0 w 1016813"/>
              <a:gd name="connsiteY11" fmla="*/ 490118 h 55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13" h="555955">
                <a:moveTo>
                  <a:pt x="0" y="490118"/>
                </a:moveTo>
                <a:lnTo>
                  <a:pt x="36576" y="555955"/>
                </a:lnTo>
                <a:lnTo>
                  <a:pt x="607162" y="138989"/>
                </a:lnTo>
                <a:lnTo>
                  <a:pt x="811987" y="87782"/>
                </a:lnTo>
                <a:lnTo>
                  <a:pt x="1016813" y="73152"/>
                </a:lnTo>
                <a:lnTo>
                  <a:pt x="1016813" y="0"/>
                </a:lnTo>
                <a:lnTo>
                  <a:pt x="804672" y="21945"/>
                </a:lnTo>
                <a:lnTo>
                  <a:pt x="687629" y="51206"/>
                </a:lnTo>
                <a:lnTo>
                  <a:pt x="548640" y="109728"/>
                </a:lnTo>
                <a:lnTo>
                  <a:pt x="395021" y="212141"/>
                </a:lnTo>
                <a:lnTo>
                  <a:pt x="175565" y="365760"/>
                </a:lnTo>
                <a:lnTo>
                  <a:pt x="0" y="490118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2" name="Forme libre 1"/>
          <p:cNvSpPr/>
          <p:nvPr/>
        </p:nvSpPr>
        <p:spPr>
          <a:xfrm>
            <a:off x="6984221" y="3377460"/>
            <a:ext cx="622690" cy="126221"/>
          </a:xfrm>
          <a:custGeom>
            <a:avLst/>
            <a:gdLst>
              <a:gd name="connsiteX0" fmla="*/ 0 w 830253"/>
              <a:gd name="connsiteY0" fmla="*/ 61708 h 168294"/>
              <a:gd name="connsiteX1" fmla="*/ 0 w 830253"/>
              <a:gd name="connsiteY1" fmla="*/ 134635 h 168294"/>
              <a:gd name="connsiteX2" fmla="*/ 28050 w 830253"/>
              <a:gd name="connsiteY2" fmla="*/ 145855 h 168294"/>
              <a:gd name="connsiteX3" fmla="*/ 28050 w 830253"/>
              <a:gd name="connsiteY3" fmla="*/ 145855 h 168294"/>
              <a:gd name="connsiteX4" fmla="*/ 117807 w 830253"/>
              <a:gd name="connsiteY4" fmla="*/ 168294 h 168294"/>
              <a:gd name="connsiteX5" fmla="*/ 117807 w 830253"/>
              <a:gd name="connsiteY5" fmla="*/ 145855 h 168294"/>
              <a:gd name="connsiteX6" fmla="*/ 140246 w 830253"/>
              <a:gd name="connsiteY6" fmla="*/ 123416 h 168294"/>
              <a:gd name="connsiteX7" fmla="*/ 785375 w 830253"/>
              <a:gd name="connsiteY7" fmla="*/ 61708 h 168294"/>
              <a:gd name="connsiteX8" fmla="*/ 813424 w 830253"/>
              <a:gd name="connsiteY8" fmla="*/ 78537 h 168294"/>
              <a:gd name="connsiteX9" fmla="*/ 813424 w 830253"/>
              <a:gd name="connsiteY9" fmla="*/ 78537 h 168294"/>
              <a:gd name="connsiteX10" fmla="*/ 813424 w 830253"/>
              <a:gd name="connsiteY10" fmla="*/ 78537 h 168294"/>
              <a:gd name="connsiteX11" fmla="*/ 830253 w 830253"/>
              <a:gd name="connsiteY11" fmla="*/ 0 h 168294"/>
              <a:gd name="connsiteX12" fmla="*/ 0 w 830253"/>
              <a:gd name="connsiteY12" fmla="*/ 61708 h 16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0253" h="168294">
                <a:moveTo>
                  <a:pt x="0" y="61708"/>
                </a:moveTo>
                <a:lnTo>
                  <a:pt x="0" y="134635"/>
                </a:lnTo>
                <a:lnTo>
                  <a:pt x="28050" y="145855"/>
                </a:lnTo>
                <a:lnTo>
                  <a:pt x="28050" y="145855"/>
                </a:lnTo>
                <a:lnTo>
                  <a:pt x="117807" y="168294"/>
                </a:lnTo>
                <a:lnTo>
                  <a:pt x="117807" y="145855"/>
                </a:lnTo>
                <a:lnTo>
                  <a:pt x="140246" y="123416"/>
                </a:lnTo>
                <a:lnTo>
                  <a:pt x="785375" y="61708"/>
                </a:lnTo>
                <a:lnTo>
                  <a:pt x="813424" y="78537"/>
                </a:lnTo>
                <a:lnTo>
                  <a:pt x="813424" y="78537"/>
                </a:lnTo>
                <a:lnTo>
                  <a:pt x="813424" y="78537"/>
                </a:lnTo>
                <a:lnTo>
                  <a:pt x="830253" y="0"/>
                </a:lnTo>
                <a:lnTo>
                  <a:pt x="0" y="61708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3" name="Forme libre 2"/>
          <p:cNvSpPr/>
          <p:nvPr/>
        </p:nvSpPr>
        <p:spPr>
          <a:xfrm>
            <a:off x="6298420" y="3326972"/>
            <a:ext cx="1300076" cy="395492"/>
          </a:xfrm>
          <a:custGeom>
            <a:avLst/>
            <a:gdLst>
              <a:gd name="connsiteX0" fmla="*/ 0 w 1733434"/>
              <a:gd name="connsiteY0" fmla="*/ 482444 h 527323"/>
              <a:gd name="connsiteX1" fmla="*/ 33659 w 1733434"/>
              <a:gd name="connsiteY1" fmla="*/ 527323 h 527323"/>
              <a:gd name="connsiteX2" fmla="*/ 493664 w 1733434"/>
              <a:gd name="connsiteY2" fmla="*/ 218783 h 527323"/>
              <a:gd name="connsiteX3" fmla="*/ 600251 w 1733434"/>
              <a:gd name="connsiteY3" fmla="*/ 173904 h 527323"/>
              <a:gd name="connsiteX4" fmla="*/ 1043426 w 1733434"/>
              <a:gd name="connsiteY4" fmla="*/ 117806 h 527323"/>
              <a:gd name="connsiteX5" fmla="*/ 1733434 w 1733434"/>
              <a:gd name="connsiteY5" fmla="*/ 56098 h 527323"/>
              <a:gd name="connsiteX6" fmla="*/ 1722214 w 1733434"/>
              <a:gd name="connsiteY6" fmla="*/ 0 h 527323"/>
              <a:gd name="connsiteX7" fmla="*/ 628300 w 1733434"/>
              <a:gd name="connsiteY7" fmla="*/ 100977 h 527323"/>
              <a:gd name="connsiteX8" fmla="*/ 499274 w 1733434"/>
              <a:gd name="connsiteY8" fmla="*/ 134636 h 527323"/>
              <a:gd name="connsiteX9" fmla="*/ 263662 w 1733434"/>
              <a:gd name="connsiteY9" fmla="*/ 280491 h 527323"/>
              <a:gd name="connsiteX10" fmla="*/ 0 w 1733434"/>
              <a:gd name="connsiteY10" fmla="*/ 482444 h 52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3434" h="527323">
                <a:moveTo>
                  <a:pt x="0" y="482444"/>
                </a:moveTo>
                <a:lnTo>
                  <a:pt x="33659" y="527323"/>
                </a:lnTo>
                <a:lnTo>
                  <a:pt x="493664" y="218783"/>
                </a:lnTo>
                <a:lnTo>
                  <a:pt x="600251" y="173904"/>
                </a:lnTo>
                <a:lnTo>
                  <a:pt x="1043426" y="117806"/>
                </a:lnTo>
                <a:lnTo>
                  <a:pt x="1733434" y="56098"/>
                </a:lnTo>
                <a:lnTo>
                  <a:pt x="1722214" y="0"/>
                </a:lnTo>
                <a:lnTo>
                  <a:pt x="628300" y="100977"/>
                </a:lnTo>
                <a:lnTo>
                  <a:pt x="499274" y="134636"/>
                </a:lnTo>
                <a:lnTo>
                  <a:pt x="263662" y="280491"/>
                </a:lnTo>
                <a:lnTo>
                  <a:pt x="0" y="48244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52" name="Connecteur droit avec flèche 51"/>
          <p:cNvCxnSpPr/>
          <p:nvPr/>
        </p:nvCxnSpPr>
        <p:spPr>
          <a:xfrm flipH="1">
            <a:off x="5987076" y="3621564"/>
            <a:ext cx="376511" cy="21838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>
            <a:off x="6850026" y="3304530"/>
            <a:ext cx="737911" cy="4978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rme libre 65"/>
          <p:cNvSpPr/>
          <p:nvPr/>
        </p:nvSpPr>
        <p:spPr>
          <a:xfrm>
            <a:off x="7735186" y="3098062"/>
            <a:ext cx="79745" cy="143540"/>
          </a:xfrm>
          <a:custGeom>
            <a:avLst/>
            <a:gdLst>
              <a:gd name="connsiteX0" fmla="*/ 95693 w 106326"/>
              <a:gd name="connsiteY0" fmla="*/ 191386 h 191386"/>
              <a:gd name="connsiteX1" fmla="*/ 106326 w 106326"/>
              <a:gd name="connsiteY1" fmla="*/ 0 h 191386"/>
              <a:gd name="connsiteX2" fmla="*/ 10633 w 106326"/>
              <a:gd name="connsiteY2" fmla="*/ 10632 h 191386"/>
              <a:gd name="connsiteX3" fmla="*/ 0 w 106326"/>
              <a:gd name="connsiteY3" fmla="*/ 191386 h 191386"/>
              <a:gd name="connsiteX4" fmla="*/ 95693 w 106326"/>
              <a:gd name="connsiteY4" fmla="*/ 191386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6" h="191386">
                <a:moveTo>
                  <a:pt x="95693" y="191386"/>
                </a:moveTo>
                <a:lnTo>
                  <a:pt x="106326" y="0"/>
                </a:lnTo>
                <a:lnTo>
                  <a:pt x="10633" y="10632"/>
                </a:lnTo>
                <a:lnTo>
                  <a:pt x="0" y="191386"/>
                </a:lnTo>
                <a:lnTo>
                  <a:pt x="95693" y="191386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11" name="Forme libre 10"/>
          <p:cNvSpPr/>
          <p:nvPr/>
        </p:nvSpPr>
        <p:spPr>
          <a:xfrm>
            <a:off x="8427111" y="3205430"/>
            <a:ext cx="422453" cy="90525"/>
          </a:xfrm>
          <a:custGeom>
            <a:avLst/>
            <a:gdLst>
              <a:gd name="connsiteX0" fmla="*/ 0 w 563271"/>
              <a:gd name="connsiteY0" fmla="*/ 40233 h 120700"/>
              <a:gd name="connsiteX1" fmla="*/ 7315 w 563271"/>
              <a:gd name="connsiteY1" fmla="*/ 120700 h 120700"/>
              <a:gd name="connsiteX2" fmla="*/ 563271 w 563271"/>
              <a:gd name="connsiteY2" fmla="*/ 58521 h 120700"/>
              <a:gd name="connsiteX3" fmla="*/ 555955 w 563271"/>
              <a:gd name="connsiteY3" fmla="*/ 0 h 120700"/>
              <a:gd name="connsiteX4" fmla="*/ 0 w 563271"/>
              <a:gd name="connsiteY4" fmla="*/ 40233 h 1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1" h="120700">
                <a:moveTo>
                  <a:pt x="0" y="40233"/>
                </a:moveTo>
                <a:lnTo>
                  <a:pt x="7315" y="120700"/>
                </a:lnTo>
                <a:lnTo>
                  <a:pt x="563271" y="58521"/>
                </a:lnTo>
                <a:lnTo>
                  <a:pt x="555955" y="0"/>
                </a:lnTo>
                <a:lnTo>
                  <a:pt x="0" y="40233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5" name="Forme libre 4"/>
          <p:cNvSpPr/>
          <p:nvPr/>
        </p:nvSpPr>
        <p:spPr>
          <a:xfrm>
            <a:off x="5512777" y="3690886"/>
            <a:ext cx="802613" cy="584060"/>
          </a:xfrm>
          <a:custGeom>
            <a:avLst/>
            <a:gdLst>
              <a:gd name="connsiteX0" fmla="*/ 30145 w 1070150"/>
              <a:gd name="connsiteY0" fmla="*/ 778747 h 778747"/>
              <a:gd name="connsiteX1" fmla="*/ 0 w 1070150"/>
              <a:gd name="connsiteY1" fmla="*/ 733530 h 778747"/>
              <a:gd name="connsiteX2" fmla="*/ 1040005 w 1070150"/>
              <a:gd name="connsiteY2" fmla="*/ 0 h 778747"/>
              <a:gd name="connsiteX3" fmla="*/ 1070150 w 1070150"/>
              <a:gd name="connsiteY3" fmla="*/ 50242 h 778747"/>
              <a:gd name="connsiteX4" fmla="*/ 30145 w 1070150"/>
              <a:gd name="connsiteY4" fmla="*/ 778747 h 77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0" h="778747">
                <a:moveTo>
                  <a:pt x="30145" y="778747"/>
                </a:moveTo>
                <a:lnTo>
                  <a:pt x="0" y="733530"/>
                </a:lnTo>
                <a:lnTo>
                  <a:pt x="1040005" y="0"/>
                </a:lnTo>
                <a:lnTo>
                  <a:pt x="1070150" y="50242"/>
                </a:lnTo>
                <a:lnTo>
                  <a:pt x="30145" y="778747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60" name="Connecteur droit avec flèche 59"/>
          <p:cNvCxnSpPr/>
          <p:nvPr/>
        </p:nvCxnSpPr>
        <p:spPr>
          <a:xfrm>
            <a:off x="5258118" y="4214656"/>
            <a:ext cx="337558" cy="191909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Straight Arrow Connector 78"/>
          <p:cNvCxnSpPr/>
          <p:nvPr/>
        </p:nvCxnSpPr>
        <p:spPr>
          <a:xfrm flipV="1">
            <a:off x="8636437" y="3253384"/>
            <a:ext cx="69563" cy="6334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7"/>
          <p:cNvSpPr txBox="1"/>
          <p:nvPr/>
        </p:nvSpPr>
        <p:spPr>
          <a:xfrm>
            <a:off x="7055247" y="3949594"/>
            <a:ext cx="1918196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Herinrichting van de halte Spiegel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Augustus 2017 – Oktober 2017</a:t>
            </a:r>
          </a:p>
        </p:txBody>
      </p:sp>
      <p:sp>
        <p:nvSpPr>
          <p:cNvPr id="63" name="Forme libre 62"/>
          <p:cNvSpPr/>
          <p:nvPr/>
        </p:nvSpPr>
        <p:spPr>
          <a:xfrm>
            <a:off x="1687665" y="4035784"/>
            <a:ext cx="2492734" cy="745435"/>
          </a:xfrm>
          <a:custGeom>
            <a:avLst/>
            <a:gdLst>
              <a:gd name="connsiteX0" fmla="*/ 23854 w 3323645"/>
              <a:gd name="connsiteY0" fmla="*/ 0 h 993913"/>
              <a:gd name="connsiteX1" fmla="*/ 866692 w 3323645"/>
              <a:gd name="connsiteY1" fmla="*/ 469127 h 993913"/>
              <a:gd name="connsiteX2" fmla="*/ 1375576 w 3323645"/>
              <a:gd name="connsiteY2" fmla="*/ 715618 h 993913"/>
              <a:gd name="connsiteX3" fmla="*/ 2003729 w 3323645"/>
              <a:gd name="connsiteY3" fmla="*/ 842838 h 993913"/>
              <a:gd name="connsiteX4" fmla="*/ 2647784 w 3323645"/>
              <a:gd name="connsiteY4" fmla="*/ 898498 h 993913"/>
              <a:gd name="connsiteX5" fmla="*/ 3013544 w 3323645"/>
              <a:gd name="connsiteY5" fmla="*/ 874644 h 993913"/>
              <a:gd name="connsiteX6" fmla="*/ 3275938 w 3323645"/>
              <a:gd name="connsiteY6" fmla="*/ 842838 h 993913"/>
              <a:gd name="connsiteX7" fmla="*/ 3323645 w 3323645"/>
              <a:gd name="connsiteY7" fmla="*/ 842838 h 993913"/>
              <a:gd name="connsiteX8" fmla="*/ 3323645 w 3323645"/>
              <a:gd name="connsiteY8" fmla="*/ 938254 h 993913"/>
              <a:gd name="connsiteX9" fmla="*/ 2886324 w 3323645"/>
              <a:gd name="connsiteY9" fmla="*/ 985962 h 993913"/>
              <a:gd name="connsiteX10" fmla="*/ 2464904 w 3323645"/>
              <a:gd name="connsiteY10" fmla="*/ 993913 h 993913"/>
              <a:gd name="connsiteX11" fmla="*/ 1932167 w 3323645"/>
              <a:gd name="connsiteY11" fmla="*/ 954157 h 993913"/>
              <a:gd name="connsiteX12" fmla="*/ 1526651 w 3323645"/>
              <a:gd name="connsiteY12" fmla="*/ 874644 h 993913"/>
              <a:gd name="connsiteX13" fmla="*/ 1001864 w 3323645"/>
              <a:gd name="connsiteY13" fmla="*/ 683812 h 993913"/>
              <a:gd name="connsiteX14" fmla="*/ 691764 w 3323645"/>
              <a:gd name="connsiteY14" fmla="*/ 508884 h 993913"/>
              <a:gd name="connsiteX15" fmla="*/ 0 w 3323645"/>
              <a:gd name="connsiteY15" fmla="*/ 87465 h 993913"/>
              <a:gd name="connsiteX16" fmla="*/ 23854 w 3323645"/>
              <a:gd name="connsiteY16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645" h="993913">
                <a:moveTo>
                  <a:pt x="23854" y="0"/>
                </a:moveTo>
                <a:lnTo>
                  <a:pt x="866692" y="469127"/>
                </a:lnTo>
                <a:lnTo>
                  <a:pt x="1375576" y="715618"/>
                </a:lnTo>
                <a:lnTo>
                  <a:pt x="2003729" y="842838"/>
                </a:lnTo>
                <a:lnTo>
                  <a:pt x="2647784" y="898498"/>
                </a:lnTo>
                <a:lnTo>
                  <a:pt x="3013544" y="874644"/>
                </a:lnTo>
                <a:lnTo>
                  <a:pt x="3275938" y="842838"/>
                </a:lnTo>
                <a:lnTo>
                  <a:pt x="3323645" y="842838"/>
                </a:lnTo>
                <a:lnTo>
                  <a:pt x="3323645" y="938254"/>
                </a:lnTo>
                <a:lnTo>
                  <a:pt x="2886324" y="985962"/>
                </a:lnTo>
                <a:lnTo>
                  <a:pt x="2464904" y="993913"/>
                </a:lnTo>
                <a:lnTo>
                  <a:pt x="1932167" y="954157"/>
                </a:lnTo>
                <a:lnTo>
                  <a:pt x="1526651" y="874644"/>
                </a:lnTo>
                <a:lnTo>
                  <a:pt x="1001864" y="683812"/>
                </a:lnTo>
                <a:lnTo>
                  <a:pt x="691764" y="508884"/>
                </a:lnTo>
                <a:lnTo>
                  <a:pt x="0" y="87465"/>
                </a:lnTo>
                <a:lnTo>
                  <a:pt x="2385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75" name="Connecteur droit avec flèche 74"/>
          <p:cNvCxnSpPr/>
          <p:nvPr/>
        </p:nvCxnSpPr>
        <p:spPr>
          <a:xfrm>
            <a:off x="4180398" y="4427409"/>
            <a:ext cx="83490" cy="432695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6" name="Forme libre 75"/>
          <p:cNvSpPr/>
          <p:nvPr/>
        </p:nvSpPr>
        <p:spPr>
          <a:xfrm>
            <a:off x="4263888" y="4572497"/>
            <a:ext cx="572494" cy="149087"/>
          </a:xfrm>
          <a:custGeom>
            <a:avLst/>
            <a:gdLst>
              <a:gd name="connsiteX0" fmla="*/ 0 w 763325"/>
              <a:gd name="connsiteY0" fmla="*/ 103367 h 198782"/>
              <a:gd name="connsiteX1" fmla="*/ 47707 w 763325"/>
              <a:gd name="connsiteY1" fmla="*/ 198782 h 198782"/>
              <a:gd name="connsiteX2" fmla="*/ 763325 w 763325"/>
              <a:gd name="connsiteY2" fmla="*/ 119269 h 198782"/>
              <a:gd name="connsiteX3" fmla="*/ 755374 w 763325"/>
              <a:gd name="connsiteY3" fmla="*/ 0 h 198782"/>
              <a:gd name="connsiteX4" fmla="*/ 0 w 763325"/>
              <a:gd name="connsiteY4" fmla="*/ 103367 h 19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325" h="198782">
                <a:moveTo>
                  <a:pt x="0" y="103367"/>
                </a:moveTo>
                <a:lnTo>
                  <a:pt x="47707" y="198782"/>
                </a:lnTo>
                <a:lnTo>
                  <a:pt x="763325" y="119269"/>
                </a:lnTo>
                <a:lnTo>
                  <a:pt x="755374" y="0"/>
                </a:lnTo>
                <a:lnTo>
                  <a:pt x="0" y="10336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8" name="Forme libre 7"/>
          <p:cNvSpPr/>
          <p:nvPr/>
        </p:nvSpPr>
        <p:spPr>
          <a:xfrm>
            <a:off x="7596187" y="3319462"/>
            <a:ext cx="661988" cy="119063"/>
          </a:xfrm>
          <a:custGeom>
            <a:avLst/>
            <a:gdLst>
              <a:gd name="connsiteX0" fmla="*/ 12700 w 882650"/>
              <a:gd name="connsiteY0" fmla="*/ 69850 h 158750"/>
              <a:gd name="connsiteX1" fmla="*/ 0 w 882650"/>
              <a:gd name="connsiteY1" fmla="*/ 146050 h 158750"/>
              <a:gd name="connsiteX2" fmla="*/ 63500 w 882650"/>
              <a:gd name="connsiteY2" fmla="*/ 158750 h 158750"/>
              <a:gd name="connsiteX3" fmla="*/ 76200 w 882650"/>
              <a:gd name="connsiteY3" fmla="*/ 127000 h 158750"/>
              <a:gd name="connsiteX4" fmla="*/ 101600 w 882650"/>
              <a:gd name="connsiteY4" fmla="*/ 120650 h 158750"/>
              <a:gd name="connsiteX5" fmla="*/ 882650 w 882650"/>
              <a:gd name="connsiteY5" fmla="*/ 44450 h 158750"/>
              <a:gd name="connsiteX6" fmla="*/ 863600 w 882650"/>
              <a:gd name="connsiteY6" fmla="*/ 0 h 158750"/>
              <a:gd name="connsiteX7" fmla="*/ 12700 w 882650"/>
              <a:gd name="connsiteY7" fmla="*/ 698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650" h="158750">
                <a:moveTo>
                  <a:pt x="12700" y="69850"/>
                </a:moveTo>
                <a:lnTo>
                  <a:pt x="0" y="146050"/>
                </a:lnTo>
                <a:lnTo>
                  <a:pt x="63500" y="158750"/>
                </a:lnTo>
                <a:lnTo>
                  <a:pt x="76200" y="127000"/>
                </a:lnTo>
                <a:lnTo>
                  <a:pt x="101600" y="120650"/>
                </a:lnTo>
                <a:lnTo>
                  <a:pt x="882650" y="44450"/>
                </a:lnTo>
                <a:lnTo>
                  <a:pt x="863600" y="0"/>
                </a:lnTo>
                <a:lnTo>
                  <a:pt x="12700" y="6985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77" name="TextBox 40"/>
          <p:cNvSpPr txBox="1"/>
          <p:nvPr/>
        </p:nvSpPr>
        <p:spPr>
          <a:xfrm>
            <a:off x="411973" y="520733"/>
            <a:ext cx="84087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0"/>
              </a:spcBef>
              <a:buFontTx/>
              <a:buNone/>
              <a:defRPr sz="4400" b="1">
                <a:solidFill>
                  <a:srgbClr val="233D9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nl-BE" sz="2400" b="0" i="0" dirty="0" smtClean="0">
                <a:solidFill>
                  <a:srgbClr val="233D90"/>
                </a:solidFill>
              </a:rPr>
              <a:t>Tentoonstellingslaan – Eeuwfeestplein – Jetselaan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2347449" y="4427409"/>
            <a:ext cx="210775" cy="7078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al 77"/>
          <p:cNvSpPr/>
          <p:nvPr/>
        </p:nvSpPr>
        <p:spPr>
          <a:xfrm>
            <a:off x="5186920" y="4080242"/>
            <a:ext cx="475000" cy="378327"/>
          </a:xfrm>
          <a:prstGeom prst="ellipse">
            <a:avLst/>
          </a:prstGeom>
          <a:gradFill>
            <a:gsLst>
              <a:gs pos="100000">
                <a:srgbClr val="92D05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1" name="Rechthoek 80"/>
          <p:cNvSpPr/>
          <p:nvPr/>
        </p:nvSpPr>
        <p:spPr>
          <a:xfrm rot="13089656">
            <a:off x="7021347" y="2183074"/>
            <a:ext cx="570079" cy="100435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82" name="TextBox 34"/>
          <p:cNvSpPr txBox="1"/>
          <p:nvPr/>
        </p:nvSpPr>
        <p:spPr>
          <a:xfrm>
            <a:off x="6222303" y="1521262"/>
            <a:ext cx="1695712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Plaatsing van sporen L. </a:t>
            </a:r>
            <a:r>
              <a:rPr lang="nl-BE" sz="800" b="0" i="0" dirty="0" smtClean="0">
                <a:solidFill>
                  <a:srgbClr val="FF9900"/>
                </a:solidFill>
              </a:rPr>
              <a:t>Théodor </a:t>
            </a:r>
            <a:r>
              <a:rPr lang="nl-BE" sz="800" b="0" i="0" dirty="0" smtClean="0">
                <a:solidFill>
                  <a:srgbClr val="FF9900"/>
                </a:solidFill>
              </a:rPr>
              <a:t>vanaf 25 september</a:t>
            </a:r>
          </a:p>
        </p:txBody>
      </p:sp>
      <p:cxnSp>
        <p:nvCxnSpPr>
          <p:cNvPr id="83" name="Straight Arrow Connector 35"/>
          <p:cNvCxnSpPr/>
          <p:nvPr/>
        </p:nvCxnSpPr>
        <p:spPr>
          <a:xfrm>
            <a:off x="6999817" y="1829966"/>
            <a:ext cx="27018" cy="220216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3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/>
        </p:blipFill>
        <p:spPr bwMode="auto">
          <a:xfrm>
            <a:off x="0" y="1940074"/>
            <a:ext cx="9144000" cy="406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/>
          <p:nvPr/>
        </p:nvSpPr>
        <p:spPr>
          <a:xfrm>
            <a:off x="5169397" y="4364186"/>
            <a:ext cx="464669" cy="314325"/>
          </a:xfrm>
          <a:custGeom>
            <a:avLst/>
            <a:gdLst>
              <a:gd name="connsiteX0" fmla="*/ 166687 w 326231"/>
              <a:gd name="connsiteY0" fmla="*/ 0 h 292894"/>
              <a:gd name="connsiteX1" fmla="*/ 0 w 326231"/>
              <a:gd name="connsiteY1" fmla="*/ 88106 h 292894"/>
              <a:gd name="connsiteX2" fmla="*/ 92868 w 326231"/>
              <a:gd name="connsiteY2" fmla="*/ 223838 h 292894"/>
              <a:gd name="connsiteX3" fmla="*/ 188118 w 326231"/>
              <a:gd name="connsiteY3" fmla="*/ 292894 h 292894"/>
              <a:gd name="connsiteX4" fmla="*/ 326231 w 326231"/>
              <a:gd name="connsiteY4" fmla="*/ 200025 h 292894"/>
              <a:gd name="connsiteX5" fmla="*/ 166687 w 326231"/>
              <a:gd name="connsiteY5" fmla="*/ 0 h 292894"/>
              <a:gd name="connsiteX0" fmla="*/ 202406 w 326231"/>
              <a:gd name="connsiteY0" fmla="*/ 0 h 304800"/>
              <a:gd name="connsiteX1" fmla="*/ 0 w 326231"/>
              <a:gd name="connsiteY1" fmla="*/ 100012 h 304800"/>
              <a:gd name="connsiteX2" fmla="*/ 92868 w 326231"/>
              <a:gd name="connsiteY2" fmla="*/ 235744 h 304800"/>
              <a:gd name="connsiteX3" fmla="*/ 188118 w 326231"/>
              <a:gd name="connsiteY3" fmla="*/ 304800 h 304800"/>
              <a:gd name="connsiteX4" fmla="*/ 326231 w 326231"/>
              <a:gd name="connsiteY4" fmla="*/ 211931 h 304800"/>
              <a:gd name="connsiteX5" fmla="*/ 202406 w 326231"/>
              <a:gd name="connsiteY5" fmla="*/ 0 h 304800"/>
              <a:gd name="connsiteX0" fmla="*/ 254793 w 378618"/>
              <a:gd name="connsiteY0" fmla="*/ 0 h 304800"/>
              <a:gd name="connsiteX1" fmla="*/ 0 w 378618"/>
              <a:gd name="connsiteY1" fmla="*/ 128587 h 304800"/>
              <a:gd name="connsiteX2" fmla="*/ 145255 w 378618"/>
              <a:gd name="connsiteY2" fmla="*/ 235744 h 304800"/>
              <a:gd name="connsiteX3" fmla="*/ 240505 w 378618"/>
              <a:gd name="connsiteY3" fmla="*/ 304800 h 304800"/>
              <a:gd name="connsiteX4" fmla="*/ 378618 w 378618"/>
              <a:gd name="connsiteY4" fmla="*/ 211931 h 304800"/>
              <a:gd name="connsiteX5" fmla="*/ 254793 w 378618"/>
              <a:gd name="connsiteY5" fmla="*/ 0 h 304800"/>
              <a:gd name="connsiteX0" fmla="*/ 114299 w 238124"/>
              <a:gd name="connsiteY0" fmla="*/ 0 h 304800"/>
              <a:gd name="connsiteX1" fmla="*/ 0 w 238124"/>
              <a:gd name="connsiteY1" fmla="*/ 130969 h 304800"/>
              <a:gd name="connsiteX2" fmla="*/ 4761 w 238124"/>
              <a:gd name="connsiteY2" fmla="*/ 235744 h 304800"/>
              <a:gd name="connsiteX3" fmla="*/ 100011 w 238124"/>
              <a:gd name="connsiteY3" fmla="*/ 304800 h 304800"/>
              <a:gd name="connsiteX4" fmla="*/ 238124 w 238124"/>
              <a:gd name="connsiteY4" fmla="*/ 211931 h 304800"/>
              <a:gd name="connsiteX5" fmla="*/ 114299 w 238124"/>
              <a:gd name="connsiteY5" fmla="*/ 0 h 304800"/>
              <a:gd name="connsiteX0" fmla="*/ 128586 w 252411"/>
              <a:gd name="connsiteY0" fmla="*/ 0 h 304800"/>
              <a:gd name="connsiteX1" fmla="*/ 0 w 252411"/>
              <a:gd name="connsiteY1" fmla="*/ 116682 h 304800"/>
              <a:gd name="connsiteX2" fmla="*/ 19048 w 252411"/>
              <a:gd name="connsiteY2" fmla="*/ 235744 h 304800"/>
              <a:gd name="connsiteX3" fmla="*/ 114298 w 252411"/>
              <a:gd name="connsiteY3" fmla="*/ 304800 h 304800"/>
              <a:gd name="connsiteX4" fmla="*/ 252411 w 252411"/>
              <a:gd name="connsiteY4" fmla="*/ 211931 h 304800"/>
              <a:gd name="connsiteX5" fmla="*/ 128586 w 252411"/>
              <a:gd name="connsiteY5" fmla="*/ 0 h 304800"/>
              <a:gd name="connsiteX0" fmla="*/ 116679 w 240504"/>
              <a:gd name="connsiteY0" fmla="*/ 0 h 304800"/>
              <a:gd name="connsiteX1" fmla="*/ 0 w 240504"/>
              <a:gd name="connsiteY1" fmla="*/ 116682 h 304800"/>
              <a:gd name="connsiteX2" fmla="*/ 7141 w 240504"/>
              <a:gd name="connsiteY2" fmla="*/ 235744 h 304800"/>
              <a:gd name="connsiteX3" fmla="*/ 102391 w 240504"/>
              <a:gd name="connsiteY3" fmla="*/ 304800 h 304800"/>
              <a:gd name="connsiteX4" fmla="*/ 240504 w 240504"/>
              <a:gd name="connsiteY4" fmla="*/ 211931 h 304800"/>
              <a:gd name="connsiteX5" fmla="*/ 116679 w 240504"/>
              <a:gd name="connsiteY5" fmla="*/ 0 h 304800"/>
              <a:gd name="connsiteX0" fmla="*/ 116679 w 276223"/>
              <a:gd name="connsiteY0" fmla="*/ 0 h 402431"/>
              <a:gd name="connsiteX1" fmla="*/ 0 w 276223"/>
              <a:gd name="connsiteY1" fmla="*/ 116682 h 402431"/>
              <a:gd name="connsiteX2" fmla="*/ 7141 w 276223"/>
              <a:gd name="connsiteY2" fmla="*/ 235744 h 402431"/>
              <a:gd name="connsiteX3" fmla="*/ 276223 w 276223"/>
              <a:gd name="connsiteY3" fmla="*/ 402431 h 402431"/>
              <a:gd name="connsiteX4" fmla="*/ 240504 w 276223"/>
              <a:gd name="connsiteY4" fmla="*/ 211931 h 402431"/>
              <a:gd name="connsiteX5" fmla="*/ 116679 w 276223"/>
              <a:gd name="connsiteY5" fmla="*/ 0 h 402431"/>
              <a:gd name="connsiteX0" fmla="*/ 116679 w 276223"/>
              <a:gd name="connsiteY0" fmla="*/ 0 h 402431"/>
              <a:gd name="connsiteX1" fmla="*/ 0 w 276223"/>
              <a:gd name="connsiteY1" fmla="*/ 116682 h 402431"/>
              <a:gd name="connsiteX2" fmla="*/ 7141 w 276223"/>
              <a:gd name="connsiteY2" fmla="*/ 235744 h 402431"/>
              <a:gd name="connsiteX3" fmla="*/ 276223 w 276223"/>
              <a:gd name="connsiteY3" fmla="*/ 402431 h 402431"/>
              <a:gd name="connsiteX4" fmla="*/ 252411 w 276223"/>
              <a:gd name="connsiteY4" fmla="*/ 269081 h 402431"/>
              <a:gd name="connsiteX5" fmla="*/ 116679 w 276223"/>
              <a:gd name="connsiteY5" fmla="*/ 0 h 402431"/>
              <a:gd name="connsiteX0" fmla="*/ 116679 w 276223"/>
              <a:gd name="connsiteY0" fmla="*/ 0 h 402431"/>
              <a:gd name="connsiteX1" fmla="*/ 0 w 276223"/>
              <a:gd name="connsiteY1" fmla="*/ 116682 h 402431"/>
              <a:gd name="connsiteX2" fmla="*/ 7141 w 276223"/>
              <a:gd name="connsiteY2" fmla="*/ 235744 h 402431"/>
              <a:gd name="connsiteX3" fmla="*/ 276223 w 276223"/>
              <a:gd name="connsiteY3" fmla="*/ 402431 h 402431"/>
              <a:gd name="connsiteX4" fmla="*/ 261936 w 276223"/>
              <a:gd name="connsiteY4" fmla="*/ 242888 h 402431"/>
              <a:gd name="connsiteX5" fmla="*/ 116679 w 276223"/>
              <a:gd name="connsiteY5" fmla="*/ 0 h 402431"/>
              <a:gd name="connsiteX0" fmla="*/ 116679 w 276224"/>
              <a:gd name="connsiteY0" fmla="*/ 0 h 402431"/>
              <a:gd name="connsiteX1" fmla="*/ 0 w 276224"/>
              <a:gd name="connsiteY1" fmla="*/ 116682 h 402431"/>
              <a:gd name="connsiteX2" fmla="*/ 7141 w 276224"/>
              <a:gd name="connsiteY2" fmla="*/ 235744 h 402431"/>
              <a:gd name="connsiteX3" fmla="*/ 276223 w 276224"/>
              <a:gd name="connsiteY3" fmla="*/ 402431 h 402431"/>
              <a:gd name="connsiteX4" fmla="*/ 276224 w 276224"/>
              <a:gd name="connsiteY4" fmla="*/ 242888 h 402431"/>
              <a:gd name="connsiteX5" fmla="*/ 116679 w 276224"/>
              <a:gd name="connsiteY5" fmla="*/ 0 h 402431"/>
              <a:gd name="connsiteX0" fmla="*/ 152397 w 311942"/>
              <a:gd name="connsiteY0" fmla="*/ 0 h 402431"/>
              <a:gd name="connsiteX1" fmla="*/ 0 w 311942"/>
              <a:gd name="connsiteY1" fmla="*/ 66676 h 402431"/>
              <a:gd name="connsiteX2" fmla="*/ 42859 w 311942"/>
              <a:gd name="connsiteY2" fmla="*/ 235744 h 402431"/>
              <a:gd name="connsiteX3" fmla="*/ 311941 w 311942"/>
              <a:gd name="connsiteY3" fmla="*/ 402431 h 402431"/>
              <a:gd name="connsiteX4" fmla="*/ 311942 w 311942"/>
              <a:gd name="connsiteY4" fmla="*/ 242888 h 402431"/>
              <a:gd name="connsiteX5" fmla="*/ 152397 w 311942"/>
              <a:gd name="connsiteY5" fmla="*/ 0 h 402431"/>
              <a:gd name="connsiteX0" fmla="*/ 119060 w 311942"/>
              <a:gd name="connsiteY0" fmla="*/ 0 h 409575"/>
              <a:gd name="connsiteX1" fmla="*/ 0 w 311942"/>
              <a:gd name="connsiteY1" fmla="*/ 73820 h 409575"/>
              <a:gd name="connsiteX2" fmla="*/ 42859 w 311942"/>
              <a:gd name="connsiteY2" fmla="*/ 242888 h 409575"/>
              <a:gd name="connsiteX3" fmla="*/ 311941 w 311942"/>
              <a:gd name="connsiteY3" fmla="*/ 409575 h 409575"/>
              <a:gd name="connsiteX4" fmla="*/ 311942 w 311942"/>
              <a:gd name="connsiteY4" fmla="*/ 250032 h 409575"/>
              <a:gd name="connsiteX5" fmla="*/ 119060 w 311942"/>
              <a:gd name="connsiteY5" fmla="*/ 0 h 409575"/>
              <a:gd name="connsiteX0" fmla="*/ 119060 w 311941"/>
              <a:gd name="connsiteY0" fmla="*/ 0 h 409575"/>
              <a:gd name="connsiteX1" fmla="*/ 0 w 311941"/>
              <a:gd name="connsiteY1" fmla="*/ 73820 h 409575"/>
              <a:gd name="connsiteX2" fmla="*/ 42859 w 311941"/>
              <a:gd name="connsiteY2" fmla="*/ 242888 h 409575"/>
              <a:gd name="connsiteX3" fmla="*/ 311941 w 311941"/>
              <a:gd name="connsiteY3" fmla="*/ 409575 h 409575"/>
              <a:gd name="connsiteX4" fmla="*/ 302417 w 311941"/>
              <a:gd name="connsiteY4" fmla="*/ 280988 h 409575"/>
              <a:gd name="connsiteX5" fmla="*/ 119060 w 311941"/>
              <a:gd name="connsiteY5" fmla="*/ 0 h 409575"/>
              <a:gd name="connsiteX0" fmla="*/ 119060 w 314323"/>
              <a:gd name="connsiteY0" fmla="*/ 0 h 409575"/>
              <a:gd name="connsiteX1" fmla="*/ 0 w 314323"/>
              <a:gd name="connsiteY1" fmla="*/ 73820 h 409575"/>
              <a:gd name="connsiteX2" fmla="*/ 42859 w 314323"/>
              <a:gd name="connsiteY2" fmla="*/ 242888 h 409575"/>
              <a:gd name="connsiteX3" fmla="*/ 311941 w 314323"/>
              <a:gd name="connsiteY3" fmla="*/ 409575 h 409575"/>
              <a:gd name="connsiteX4" fmla="*/ 314323 w 314323"/>
              <a:gd name="connsiteY4" fmla="*/ 280988 h 409575"/>
              <a:gd name="connsiteX5" fmla="*/ 119060 w 314323"/>
              <a:gd name="connsiteY5" fmla="*/ 0 h 409575"/>
              <a:gd name="connsiteX0" fmla="*/ 135729 w 314323"/>
              <a:gd name="connsiteY0" fmla="*/ 0 h 416719"/>
              <a:gd name="connsiteX1" fmla="*/ 0 w 314323"/>
              <a:gd name="connsiteY1" fmla="*/ 80964 h 416719"/>
              <a:gd name="connsiteX2" fmla="*/ 42859 w 314323"/>
              <a:gd name="connsiteY2" fmla="*/ 250032 h 416719"/>
              <a:gd name="connsiteX3" fmla="*/ 311941 w 314323"/>
              <a:gd name="connsiteY3" fmla="*/ 416719 h 416719"/>
              <a:gd name="connsiteX4" fmla="*/ 314323 w 314323"/>
              <a:gd name="connsiteY4" fmla="*/ 288132 h 416719"/>
              <a:gd name="connsiteX5" fmla="*/ 135729 w 314323"/>
              <a:gd name="connsiteY5" fmla="*/ 0 h 416719"/>
              <a:gd name="connsiteX0" fmla="*/ 135729 w 350041"/>
              <a:gd name="connsiteY0" fmla="*/ 0 h 407194"/>
              <a:gd name="connsiteX1" fmla="*/ 0 w 350041"/>
              <a:gd name="connsiteY1" fmla="*/ 80964 h 407194"/>
              <a:gd name="connsiteX2" fmla="*/ 42859 w 350041"/>
              <a:gd name="connsiteY2" fmla="*/ 250032 h 407194"/>
              <a:gd name="connsiteX3" fmla="*/ 350041 w 350041"/>
              <a:gd name="connsiteY3" fmla="*/ 407194 h 407194"/>
              <a:gd name="connsiteX4" fmla="*/ 314323 w 350041"/>
              <a:gd name="connsiteY4" fmla="*/ 288132 h 407194"/>
              <a:gd name="connsiteX5" fmla="*/ 135729 w 350041"/>
              <a:gd name="connsiteY5" fmla="*/ 0 h 407194"/>
              <a:gd name="connsiteX0" fmla="*/ 135729 w 350041"/>
              <a:gd name="connsiteY0" fmla="*/ 0 h 407194"/>
              <a:gd name="connsiteX1" fmla="*/ 0 w 350041"/>
              <a:gd name="connsiteY1" fmla="*/ 80964 h 407194"/>
              <a:gd name="connsiteX2" fmla="*/ 42859 w 350041"/>
              <a:gd name="connsiteY2" fmla="*/ 250032 h 407194"/>
              <a:gd name="connsiteX3" fmla="*/ 350041 w 350041"/>
              <a:gd name="connsiteY3" fmla="*/ 407194 h 407194"/>
              <a:gd name="connsiteX4" fmla="*/ 314323 w 350041"/>
              <a:gd name="connsiteY4" fmla="*/ 288132 h 407194"/>
              <a:gd name="connsiteX5" fmla="*/ 135729 w 350041"/>
              <a:gd name="connsiteY5" fmla="*/ 0 h 407194"/>
              <a:gd name="connsiteX0" fmla="*/ 135729 w 350041"/>
              <a:gd name="connsiteY0" fmla="*/ 0 h 407194"/>
              <a:gd name="connsiteX1" fmla="*/ 0 w 350041"/>
              <a:gd name="connsiteY1" fmla="*/ 80964 h 407194"/>
              <a:gd name="connsiteX2" fmla="*/ 26191 w 350041"/>
              <a:gd name="connsiteY2" fmla="*/ 333376 h 407194"/>
              <a:gd name="connsiteX3" fmla="*/ 350041 w 350041"/>
              <a:gd name="connsiteY3" fmla="*/ 407194 h 407194"/>
              <a:gd name="connsiteX4" fmla="*/ 314323 w 350041"/>
              <a:gd name="connsiteY4" fmla="*/ 288132 h 407194"/>
              <a:gd name="connsiteX5" fmla="*/ 135729 w 350041"/>
              <a:gd name="connsiteY5" fmla="*/ 0 h 407194"/>
              <a:gd name="connsiteX0" fmla="*/ 109538 w 323850"/>
              <a:gd name="connsiteY0" fmla="*/ 0 h 407194"/>
              <a:gd name="connsiteX1" fmla="*/ 21434 w 323850"/>
              <a:gd name="connsiteY1" fmla="*/ 109539 h 407194"/>
              <a:gd name="connsiteX2" fmla="*/ 0 w 323850"/>
              <a:gd name="connsiteY2" fmla="*/ 333376 h 407194"/>
              <a:gd name="connsiteX3" fmla="*/ 323850 w 323850"/>
              <a:gd name="connsiteY3" fmla="*/ 407194 h 407194"/>
              <a:gd name="connsiteX4" fmla="*/ 288132 w 323850"/>
              <a:gd name="connsiteY4" fmla="*/ 288132 h 407194"/>
              <a:gd name="connsiteX5" fmla="*/ 109538 w 323850"/>
              <a:gd name="connsiteY5" fmla="*/ 0 h 407194"/>
              <a:gd name="connsiteX0" fmla="*/ 123823 w 338135"/>
              <a:gd name="connsiteY0" fmla="*/ 0 h 407194"/>
              <a:gd name="connsiteX1" fmla="*/ 0 w 338135"/>
              <a:gd name="connsiteY1" fmla="*/ 73821 h 407194"/>
              <a:gd name="connsiteX2" fmla="*/ 14285 w 338135"/>
              <a:gd name="connsiteY2" fmla="*/ 333376 h 407194"/>
              <a:gd name="connsiteX3" fmla="*/ 338135 w 338135"/>
              <a:gd name="connsiteY3" fmla="*/ 407194 h 407194"/>
              <a:gd name="connsiteX4" fmla="*/ 302417 w 338135"/>
              <a:gd name="connsiteY4" fmla="*/ 288132 h 407194"/>
              <a:gd name="connsiteX5" fmla="*/ 123823 w 338135"/>
              <a:gd name="connsiteY5" fmla="*/ 0 h 407194"/>
              <a:gd name="connsiteX0" fmla="*/ 123823 w 338135"/>
              <a:gd name="connsiteY0" fmla="*/ 0 h 407194"/>
              <a:gd name="connsiteX1" fmla="*/ 0 w 338135"/>
              <a:gd name="connsiteY1" fmla="*/ 73821 h 407194"/>
              <a:gd name="connsiteX2" fmla="*/ 2379 w 338135"/>
              <a:gd name="connsiteY2" fmla="*/ 326232 h 407194"/>
              <a:gd name="connsiteX3" fmla="*/ 338135 w 338135"/>
              <a:gd name="connsiteY3" fmla="*/ 407194 h 407194"/>
              <a:gd name="connsiteX4" fmla="*/ 302417 w 338135"/>
              <a:gd name="connsiteY4" fmla="*/ 288132 h 407194"/>
              <a:gd name="connsiteX5" fmla="*/ 123823 w 338135"/>
              <a:gd name="connsiteY5" fmla="*/ 0 h 407194"/>
              <a:gd name="connsiteX0" fmla="*/ 123823 w 338135"/>
              <a:gd name="connsiteY0" fmla="*/ 0 h 407194"/>
              <a:gd name="connsiteX1" fmla="*/ 0 w 338135"/>
              <a:gd name="connsiteY1" fmla="*/ 73821 h 407194"/>
              <a:gd name="connsiteX2" fmla="*/ 2379 w 338135"/>
              <a:gd name="connsiteY2" fmla="*/ 326232 h 407194"/>
              <a:gd name="connsiteX3" fmla="*/ 338135 w 338135"/>
              <a:gd name="connsiteY3" fmla="*/ 407194 h 407194"/>
              <a:gd name="connsiteX4" fmla="*/ 302417 w 338135"/>
              <a:gd name="connsiteY4" fmla="*/ 288132 h 407194"/>
              <a:gd name="connsiteX5" fmla="*/ 123823 w 338135"/>
              <a:gd name="connsiteY5" fmla="*/ 0 h 407194"/>
              <a:gd name="connsiteX0" fmla="*/ 409573 w 623885"/>
              <a:gd name="connsiteY0" fmla="*/ 0 h 407194"/>
              <a:gd name="connsiteX1" fmla="*/ 0 w 623885"/>
              <a:gd name="connsiteY1" fmla="*/ 214315 h 407194"/>
              <a:gd name="connsiteX2" fmla="*/ 288129 w 623885"/>
              <a:gd name="connsiteY2" fmla="*/ 326232 h 407194"/>
              <a:gd name="connsiteX3" fmla="*/ 623885 w 623885"/>
              <a:gd name="connsiteY3" fmla="*/ 407194 h 407194"/>
              <a:gd name="connsiteX4" fmla="*/ 588167 w 623885"/>
              <a:gd name="connsiteY4" fmla="*/ 288132 h 407194"/>
              <a:gd name="connsiteX5" fmla="*/ 409573 w 623885"/>
              <a:gd name="connsiteY5" fmla="*/ 0 h 407194"/>
              <a:gd name="connsiteX0" fmla="*/ 409573 w 623885"/>
              <a:gd name="connsiteY0" fmla="*/ 0 h 407194"/>
              <a:gd name="connsiteX1" fmla="*/ 0 w 623885"/>
              <a:gd name="connsiteY1" fmla="*/ 214315 h 407194"/>
              <a:gd name="connsiteX2" fmla="*/ 135729 w 623885"/>
              <a:gd name="connsiteY2" fmla="*/ 278607 h 407194"/>
              <a:gd name="connsiteX3" fmla="*/ 623885 w 623885"/>
              <a:gd name="connsiteY3" fmla="*/ 407194 h 407194"/>
              <a:gd name="connsiteX4" fmla="*/ 588167 w 623885"/>
              <a:gd name="connsiteY4" fmla="*/ 288132 h 407194"/>
              <a:gd name="connsiteX5" fmla="*/ 409573 w 623885"/>
              <a:gd name="connsiteY5" fmla="*/ 0 h 407194"/>
              <a:gd name="connsiteX0" fmla="*/ 409573 w 623885"/>
              <a:gd name="connsiteY0" fmla="*/ 0 h 407194"/>
              <a:gd name="connsiteX1" fmla="*/ 0 w 623885"/>
              <a:gd name="connsiteY1" fmla="*/ 214315 h 407194"/>
              <a:gd name="connsiteX2" fmla="*/ 135729 w 623885"/>
              <a:gd name="connsiteY2" fmla="*/ 278607 h 407194"/>
              <a:gd name="connsiteX3" fmla="*/ 623885 w 623885"/>
              <a:gd name="connsiteY3" fmla="*/ 407194 h 407194"/>
              <a:gd name="connsiteX4" fmla="*/ 588167 w 623885"/>
              <a:gd name="connsiteY4" fmla="*/ 288132 h 407194"/>
              <a:gd name="connsiteX5" fmla="*/ 409573 w 623885"/>
              <a:gd name="connsiteY5" fmla="*/ 0 h 407194"/>
              <a:gd name="connsiteX0" fmla="*/ 409573 w 623885"/>
              <a:gd name="connsiteY0" fmla="*/ 0 h 407194"/>
              <a:gd name="connsiteX1" fmla="*/ 0 w 623885"/>
              <a:gd name="connsiteY1" fmla="*/ 214315 h 407194"/>
              <a:gd name="connsiteX2" fmla="*/ 140492 w 623885"/>
              <a:gd name="connsiteY2" fmla="*/ 292895 h 407194"/>
              <a:gd name="connsiteX3" fmla="*/ 623885 w 623885"/>
              <a:gd name="connsiteY3" fmla="*/ 407194 h 407194"/>
              <a:gd name="connsiteX4" fmla="*/ 588167 w 623885"/>
              <a:gd name="connsiteY4" fmla="*/ 288132 h 407194"/>
              <a:gd name="connsiteX5" fmla="*/ 409573 w 623885"/>
              <a:gd name="connsiteY5" fmla="*/ 0 h 407194"/>
              <a:gd name="connsiteX0" fmla="*/ 409573 w 619122"/>
              <a:gd name="connsiteY0" fmla="*/ 0 h 419100"/>
              <a:gd name="connsiteX1" fmla="*/ 0 w 619122"/>
              <a:gd name="connsiteY1" fmla="*/ 214315 h 419100"/>
              <a:gd name="connsiteX2" fmla="*/ 140492 w 619122"/>
              <a:gd name="connsiteY2" fmla="*/ 292895 h 419100"/>
              <a:gd name="connsiteX3" fmla="*/ 619122 w 619122"/>
              <a:gd name="connsiteY3" fmla="*/ 419100 h 419100"/>
              <a:gd name="connsiteX4" fmla="*/ 588167 w 619122"/>
              <a:gd name="connsiteY4" fmla="*/ 288132 h 419100"/>
              <a:gd name="connsiteX5" fmla="*/ 409573 w 619122"/>
              <a:gd name="connsiteY5" fmla="*/ 0 h 419100"/>
              <a:gd name="connsiteX0" fmla="*/ 409573 w 619122"/>
              <a:gd name="connsiteY0" fmla="*/ 0 h 419100"/>
              <a:gd name="connsiteX1" fmla="*/ 0 w 619122"/>
              <a:gd name="connsiteY1" fmla="*/ 214315 h 419100"/>
              <a:gd name="connsiteX2" fmla="*/ 140492 w 619122"/>
              <a:gd name="connsiteY2" fmla="*/ 292895 h 419100"/>
              <a:gd name="connsiteX3" fmla="*/ 619122 w 619122"/>
              <a:gd name="connsiteY3" fmla="*/ 419100 h 419100"/>
              <a:gd name="connsiteX4" fmla="*/ 588167 w 619122"/>
              <a:gd name="connsiteY4" fmla="*/ 288132 h 419100"/>
              <a:gd name="connsiteX5" fmla="*/ 409573 w 619122"/>
              <a:gd name="connsiteY5" fmla="*/ 0 h 419100"/>
              <a:gd name="connsiteX0" fmla="*/ 409573 w 619559"/>
              <a:gd name="connsiteY0" fmla="*/ 0 h 419100"/>
              <a:gd name="connsiteX1" fmla="*/ 0 w 619559"/>
              <a:gd name="connsiteY1" fmla="*/ 214315 h 419100"/>
              <a:gd name="connsiteX2" fmla="*/ 140492 w 619559"/>
              <a:gd name="connsiteY2" fmla="*/ 292895 h 419100"/>
              <a:gd name="connsiteX3" fmla="*/ 619122 w 619559"/>
              <a:gd name="connsiteY3" fmla="*/ 419100 h 419100"/>
              <a:gd name="connsiteX4" fmla="*/ 588167 w 619559"/>
              <a:gd name="connsiteY4" fmla="*/ 288132 h 419100"/>
              <a:gd name="connsiteX5" fmla="*/ 409573 w 619559"/>
              <a:gd name="connsiteY5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559" h="419100">
                <a:moveTo>
                  <a:pt x="409573" y="0"/>
                </a:moveTo>
                <a:lnTo>
                  <a:pt x="0" y="214315"/>
                </a:lnTo>
                <a:lnTo>
                  <a:pt x="140492" y="292895"/>
                </a:lnTo>
                <a:cubicBezTo>
                  <a:pt x="376237" y="352425"/>
                  <a:pt x="373852" y="347663"/>
                  <a:pt x="619122" y="419100"/>
                </a:cubicBezTo>
                <a:cubicBezTo>
                  <a:pt x="623885" y="368300"/>
                  <a:pt x="588167" y="341313"/>
                  <a:pt x="588167" y="288132"/>
                </a:cubicBezTo>
                <a:lnTo>
                  <a:pt x="409573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496672" y="4454971"/>
            <a:ext cx="429070" cy="100976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386953" y="3304530"/>
            <a:ext cx="1332308" cy="806647"/>
          </a:xfrm>
          <a:custGeom>
            <a:avLst/>
            <a:gdLst>
              <a:gd name="connsiteX0" fmla="*/ 42862 w 2974181"/>
              <a:gd name="connsiteY0" fmla="*/ 0 h 838200"/>
              <a:gd name="connsiteX1" fmla="*/ 0 w 2974181"/>
              <a:gd name="connsiteY1" fmla="*/ 73818 h 838200"/>
              <a:gd name="connsiteX2" fmla="*/ 147637 w 2974181"/>
              <a:gd name="connsiteY2" fmla="*/ 169068 h 838200"/>
              <a:gd name="connsiteX3" fmla="*/ 240506 w 2974181"/>
              <a:gd name="connsiteY3" fmla="*/ 223837 h 838200"/>
              <a:gd name="connsiteX4" fmla="*/ 354806 w 2974181"/>
              <a:gd name="connsiteY4" fmla="*/ 266700 h 838200"/>
              <a:gd name="connsiteX5" fmla="*/ 650081 w 2974181"/>
              <a:gd name="connsiteY5" fmla="*/ 442912 h 838200"/>
              <a:gd name="connsiteX6" fmla="*/ 1054893 w 2974181"/>
              <a:gd name="connsiteY6" fmla="*/ 631031 h 838200"/>
              <a:gd name="connsiteX7" fmla="*/ 1457325 w 2974181"/>
              <a:gd name="connsiteY7" fmla="*/ 740568 h 838200"/>
              <a:gd name="connsiteX8" fmla="*/ 1974056 w 2974181"/>
              <a:gd name="connsiteY8" fmla="*/ 821531 h 838200"/>
              <a:gd name="connsiteX9" fmla="*/ 2505075 w 2974181"/>
              <a:gd name="connsiteY9" fmla="*/ 838200 h 838200"/>
              <a:gd name="connsiteX10" fmla="*/ 2974181 w 2974181"/>
              <a:gd name="connsiteY10" fmla="*/ 785812 h 838200"/>
              <a:gd name="connsiteX11" fmla="*/ 2962275 w 2974181"/>
              <a:gd name="connsiteY11" fmla="*/ 695325 h 838200"/>
              <a:gd name="connsiteX12" fmla="*/ 2733675 w 2974181"/>
              <a:gd name="connsiteY12" fmla="*/ 728662 h 838200"/>
              <a:gd name="connsiteX13" fmla="*/ 2443162 w 2974181"/>
              <a:gd name="connsiteY13" fmla="*/ 750093 h 838200"/>
              <a:gd name="connsiteX14" fmla="*/ 1931193 w 2974181"/>
              <a:gd name="connsiteY14" fmla="*/ 704850 h 838200"/>
              <a:gd name="connsiteX15" fmla="*/ 1669256 w 2974181"/>
              <a:gd name="connsiteY15" fmla="*/ 652462 h 838200"/>
              <a:gd name="connsiteX16" fmla="*/ 1121568 w 2974181"/>
              <a:gd name="connsiteY16" fmla="*/ 514350 h 838200"/>
              <a:gd name="connsiteX17" fmla="*/ 740568 w 2974181"/>
              <a:gd name="connsiteY17" fmla="*/ 340518 h 838200"/>
              <a:gd name="connsiteX18" fmla="*/ 226218 w 2974181"/>
              <a:gd name="connsiteY18" fmla="*/ 42862 h 838200"/>
              <a:gd name="connsiteX19" fmla="*/ 42862 w 2974181"/>
              <a:gd name="connsiteY19" fmla="*/ 0 h 838200"/>
              <a:gd name="connsiteX0" fmla="*/ 59530 w 2974181"/>
              <a:gd name="connsiteY0" fmla="*/ 0 h 871537"/>
              <a:gd name="connsiteX1" fmla="*/ 0 w 2974181"/>
              <a:gd name="connsiteY1" fmla="*/ 107155 h 871537"/>
              <a:gd name="connsiteX2" fmla="*/ 147637 w 2974181"/>
              <a:gd name="connsiteY2" fmla="*/ 202405 h 871537"/>
              <a:gd name="connsiteX3" fmla="*/ 240506 w 2974181"/>
              <a:gd name="connsiteY3" fmla="*/ 257174 h 871537"/>
              <a:gd name="connsiteX4" fmla="*/ 354806 w 2974181"/>
              <a:gd name="connsiteY4" fmla="*/ 300037 h 871537"/>
              <a:gd name="connsiteX5" fmla="*/ 650081 w 2974181"/>
              <a:gd name="connsiteY5" fmla="*/ 476249 h 871537"/>
              <a:gd name="connsiteX6" fmla="*/ 1054893 w 2974181"/>
              <a:gd name="connsiteY6" fmla="*/ 664368 h 871537"/>
              <a:gd name="connsiteX7" fmla="*/ 1457325 w 2974181"/>
              <a:gd name="connsiteY7" fmla="*/ 773905 h 871537"/>
              <a:gd name="connsiteX8" fmla="*/ 1974056 w 2974181"/>
              <a:gd name="connsiteY8" fmla="*/ 854868 h 871537"/>
              <a:gd name="connsiteX9" fmla="*/ 2505075 w 2974181"/>
              <a:gd name="connsiteY9" fmla="*/ 871537 h 871537"/>
              <a:gd name="connsiteX10" fmla="*/ 2974181 w 2974181"/>
              <a:gd name="connsiteY10" fmla="*/ 819149 h 871537"/>
              <a:gd name="connsiteX11" fmla="*/ 2962275 w 2974181"/>
              <a:gd name="connsiteY11" fmla="*/ 728662 h 871537"/>
              <a:gd name="connsiteX12" fmla="*/ 2733675 w 2974181"/>
              <a:gd name="connsiteY12" fmla="*/ 761999 h 871537"/>
              <a:gd name="connsiteX13" fmla="*/ 2443162 w 2974181"/>
              <a:gd name="connsiteY13" fmla="*/ 783430 h 871537"/>
              <a:gd name="connsiteX14" fmla="*/ 1931193 w 2974181"/>
              <a:gd name="connsiteY14" fmla="*/ 738187 h 871537"/>
              <a:gd name="connsiteX15" fmla="*/ 1669256 w 2974181"/>
              <a:gd name="connsiteY15" fmla="*/ 685799 h 871537"/>
              <a:gd name="connsiteX16" fmla="*/ 1121568 w 2974181"/>
              <a:gd name="connsiteY16" fmla="*/ 547687 h 871537"/>
              <a:gd name="connsiteX17" fmla="*/ 740568 w 2974181"/>
              <a:gd name="connsiteY17" fmla="*/ 373855 h 871537"/>
              <a:gd name="connsiteX18" fmla="*/ 226218 w 2974181"/>
              <a:gd name="connsiteY18" fmla="*/ 76199 h 871537"/>
              <a:gd name="connsiteX19" fmla="*/ 59530 w 2974181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2962275 w 3921919"/>
              <a:gd name="connsiteY11" fmla="*/ 728662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3105150 w 3921919"/>
              <a:gd name="connsiteY11" fmla="*/ 695325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105150"/>
              <a:gd name="connsiteY0" fmla="*/ 0 h 871537"/>
              <a:gd name="connsiteX1" fmla="*/ 0 w 3105150"/>
              <a:gd name="connsiteY1" fmla="*/ 107155 h 871537"/>
              <a:gd name="connsiteX2" fmla="*/ 147637 w 3105150"/>
              <a:gd name="connsiteY2" fmla="*/ 202405 h 871537"/>
              <a:gd name="connsiteX3" fmla="*/ 240506 w 3105150"/>
              <a:gd name="connsiteY3" fmla="*/ 257174 h 871537"/>
              <a:gd name="connsiteX4" fmla="*/ 354806 w 3105150"/>
              <a:gd name="connsiteY4" fmla="*/ 300037 h 871537"/>
              <a:gd name="connsiteX5" fmla="*/ 650081 w 3105150"/>
              <a:gd name="connsiteY5" fmla="*/ 476249 h 871537"/>
              <a:gd name="connsiteX6" fmla="*/ 1054893 w 3105150"/>
              <a:gd name="connsiteY6" fmla="*/ 664368 h 871537"/>
              <a:gd name="connsiteX7" fmla="*/ 1457325 w 3105150"/>
              <a:gd name="connsiteY7" fmla="*/ 773905 h 871537"/>
              <a:gd name="connsiteX8" fmla="*/ 1974056 w 3105150"/>
              <a:gd name="connsiteY8" fmla="*/ 854868 h 871537"/>
              <a:gd name="connsiteX9" fmla="*/ 2505075 w 3105150"/>
              <a:gd name="connsiteY9" fmla="*/ 871537 h 871537"/>
              <a:gd name="connsiteX10" fmla="*/ 3102769 w 3105150"/>
              <a:gd name="connsiteY10" fmla="*/ 809624 h 871537"/>
              <a:gd name="connsiteX11" fmla="*/ 3105150 w 3105150"/>
              <a:gd name="connsiteY11" fmla="*/ 695325 h 871537"/>
              <a:gd name="connsiteX12" fmla="*/ 2733675 w 3105150"/>
              <a:gd name="connsiteY12" fmla="*/ 761999 h 871537"/>
              <a:gd name="connsiteX13" fmla="*/ 2443162 w 3105150"/>
              <a:gd name="connsiteY13" fmla="*/ 783430 h 871537"/>
              <a:gd name="connsiteX14" fmla="*/ 1931193 w 3105150"/>
              <a:gd name="connsiteY14" fmla="*/ 738187 h 871537"/>
              <a:gd name="connsiteX15" fmla="*/ 1669256 w 3105150"/>
              <a:gd name="connsiteY15" fmla="*/ 685799 h 871537"/>
              <a:gd name="connsiteX16" fmla="*/ 1121568 w 3105150"/>
              <a:gd name="connsiteY16" fmla="*/ 547687 h 871537"/>
              <a:gd name="connsiteX17" fmla="*/ 740568 w 3105150"/>
              <a:gd name="connsiteY17" fmla="*/ 373855 h 871537"/>
              <a:gd name="connsiteX18" fmla="*/ 226218 w 3105150"/>
              <a:gd name="connsiteY18" fmla="*/ 76199 h 871537"/>
              <a:gd name="connsiteX19" fmla="*/ 59530 w 3105150"/>
              <a:gd name="connsiteY19" fmla="*/ 0 h 871537"/>
              <a:gd name="connsiteX0" fmla="*/ 59530 w 3105150"/>
              <a:gd name="connsiteY0" fmla="*/ 0 h 854869"/>
              <a:gd name="connsiteX1" fmla="*/ 0 w 3105150"/>
              <a:gd name="connsiteY1" fmla="*/ 107155 h 854869"/>
              <a:gd name="connsiteX2" fmla="*/ 147637 w 3105150"/>
              <a:gd name="connsiteY2" fmla="*/ 202405 h 854869"/>
              <a:gd name="connsiteX3" fmla="*/ 240506 w 3105150"/>
              <a:gd name="connsiteY3" fmla="*/ 257174 h 854869"/>
              <a:gd name="connsiteX4" fmla="*/ 354806 w 3105150"/>
              <a:gd name="connsiteY4" fmla="*/ 300037 h 854869"/>
              <a:gd name="connsiteX5" fmla="*/ 650081 w 3105150"/>
              <a:gd name="connsiteY5" fmla="*/ 476249 h 854869"/>
              <a:gd name="connsiteX6" fmla="*/ 1054893 w 3105150"/>
              <a:gd name="connsiteY6" fmla="*/ 664368 h 854869"/>
              <a:gd name="connsiteX7" fmla="*/ 1457325 w 3105150"/>
              <a:gd name="connsiteY7" fmla="*/ 773905 h 854869"/>
              <a:gd name="connsiteX8" fmla="*/ 1974056 w 3105150"/>
              <a:gd name="connsiteY8" fmla="*/ 854868 h 854869"/>
              <a:gd name="connsiteX9" fmla="*/ 2505075 w 3105150"/>
              <a:gd name="connsiteY9" fmla="*/ 854869 h 854869"/>
              <a:gd name="connsiteX10" fmla="*/ 3102769 w 3105150"/>
              <a:gd name="connsiteY10" fmla="*/ 809624 h 854869"/>
              <a:gd name="connsiteX11" fmla="*/ 3105150 w 3105150"/>
              <a:gd name="connsiteY11" fmla="*/ 695325 h 854869"/>
              <a:gd name="connsiteX12" fmla="*/ 2733675 w 3105150"/>
              <a:gd name="connsiteY12" fmla="*/ 761999 h 854869"/>
              <a:gd name="connsiteX13" fmla="*/ 2443162 w 3105150"/>
              <a:gd name="connsiteY13" fmla="*/ 783430 h 854869"/>
              <a:gd name="connsiteX14" fmla="*/ 1931193 w 3105150"/>
              <a:gd name="connsiteY14" fmla="*/ 738187 h 854869"/>
              <a:gd name="connsiteX15" fmla="*/ 1669256 w 3105150"/>
              <a:gd name="connsiteY15" fmla="*/ 685799 h 854869"/>
              <a:gd name="connsiteX16" fmla="*/ 1121568 w 3105150"/>
              <a:gd name="connsiteY16" fmla="*/ 547687 h 854869"/>
              <a:gd name="connsiteX17" fmla="*/ 740568 w 3105150"/>
              <a:gd name="connsiteY17" fmla="*/ 373855 h 854869"/>
              <a:gd name="connsiteX18" fmla="*/ 226218 w 3105150"/>
              <a:gd name="connsiteY18" fmla="*/ 76199 h 854869"/>
              <a:gd name="connsiteX19" fmla="*/ 59530 w 3105150"/>
              <a:gd name="connsiteY19" fmla="*/ 0 h 854869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83430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45330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914043"/>
              <a:gd name="connsiteY0" fmla="*/ 0 h 869156"/>
              <a:gd name="connsiteX1" fmla="*/ 0 w 3914043"/>
              <a:gd name="connsiteY1" fmla="*/ 107155 h 869156"/>
              <a:gd name="connsiteX2" fmla="*/ 147637 w 3914043"/>
              <a:gd name="connsiteY2" fmla="*/ 202405 h 869156"/>
              <a:gd name="connsiteX3" fmla="*/ 240506 w 3914043"/>
              <a:gd name="connsiteY3" fmla="*/ 257174 h 869156"/>
              <a:gd name="connsiteX4" fmla="*/ 354806 w 3914043"/>
              <a:gd name="connsiteY4" fmla="*/ 300037 h 869156"/>
              <a:gd name="connsiteX5" fmla="*/ 650081 w 3914043"/>
              <a:gd name="connsiteY5" fmla="*/ 476249 h 869156"/>
              <a:gd name="connsiteX6" fmla="*/ 1054893 w 3914043"/>
              <a:gd name="connsiteY6" fmla="*/ 664368 h 869156"/>
              <a:gd name="connsiteX7" fmla="*/ 1457325 w 3914043"/>
              <a:gd name="connsiteY7" fmla="*/ 773905 h 869156"/>
              <a:gd name="connsiteX8" fmla="*/ 1974056 w 3914043"/>
              <a:gd name="connsiteY8" fmla="*/ 854868 h 869156"/>
              <a:gd name="connsiteX9" fmla="*/ 2502694 w 3914043"/>
              <a:gd name="connsiteY9" fmla="*/ 869156 h 869156"/>
              <a:gd name="connsiteX10" fmla="*/ 3102769 w 3914043"/>
              <a:gd name="connsiteY10" fmla="*/ 809624 h 869156"/>
              <a:gd name="connsiteX11" fmla="*/ 3914043 w 3914043"/>
              <a:gd name="connsiteY11" fmla="*/ 582783 h 869156"/>
              <a:gd name="connsiteX12" fmla="*/ 2733675 w 3914043"/>
              <a:gd name="connsiteY12" fmla="*/ 745330 h 869156"/>
              <a:gd name="connsiteX13" fmla="*/ 2443162 w 3914043"/>
              <a:gd name="connsiteY13" fmla="*/ 766762 h 869156"/>
              <a:gd name="connsiteX14" fmla="*/ 1931193 w 3914043"/>
              <a:gd name="connsiteY14" fmla="*/ 738187 h 869156"/>
              <a:gd name="connsiteX15" fmla="*/ 1669256 w 3914043"/>
              <a:gd name="connsiteY15" fmla="*/ 685799 h 869156"/>
              <a:gd name="connsiteX16" fmla="*/ 1121568 w 3914043"/>
              <a:gd name="connsiteY16" fmla="*/ 547687 h 869156"/>
              <a:gd name="connsiteX17" fmla="*/ 740568 w 3914043"/>
              <a:gd name="connsiteY17" fmla="*/ 373855 h 869156"/>
              <a:gd name="connsiteX18" fmla="*/ 226218 w 3914043"/>
              <a:gd name="connsiteY18" fmla="*/ 76199 h 869156"/>
              <a:gd name="connsiteX19" fmla="*/ 59530 w 3914043"/>
              <a:gd name="connsiteY19" fmla="*/ 0 h 869156"/>
              <a:gd name="connsiteX0" fmla="*/ 59530 w 3939812"/>
              <a:gd name="connsiteY0" fmla="*/ 0 h 869156"/>
              <a:gd name="connsiteX1" fmla="*/ 0 w 3939812"/>
              <a:gd name="connsiteY1" fmla="*/ 107155 h 869156"/>
              <a:gd name="connsiteX2" fmla="*/ 147637 w 3939812"/>
              <a:gd name="connsiteY2" fmla="*/ 202405 h 869156"/>
              <a:gd name="connsiteX3" fmla="*/ 240506 w 3939812"/>
              <a:gd name="connsiteY3" fmla="*/ 257174 h 869156"/>
              <a:gd name="connsiteX4" fmla="*/ 354806 w 3939812"/>
              <a:gd name="connsiteY4" fmla="*/ 300037 h 869156"/>
              <a:gd name="connsiteX5" fmla="*/ 650081 w 3939812"/>
              <a:gd name="connsiteY5" fmla="*/ 476249 h 869156"/>
              <a:gd name="connsiteX6" fmla="*/ 1054893 w 3939812"/>
              <a:gd name="connsiteY6" fmla="*/ 664368 h 869156"/>
              <a:gd name="connsiteX7" fmla="*/ 1457325 w 3939812"/>
              <a:gd name="connsiteY7" fmla="*/ 773905 h 869156"/>
              <a:gd name="connsiteX8" fmla="*/ 1974056 w 3939812"/>
              <a:gd name="connsiteY8" fmla="*/ 854868 h 869156"/>
              <a:gd name="connsiteX9" fmla="*/ 2502694 w 3939812"/>
              <a:gd name="connsiteY9" fmla="*/ 869156 h 869156"/>
              <a:gd name="connsiteX10" fmla="*/ 3939796 w 3939812"/>
              <a:gd name="connsiteY10" fmla="*/ 760387 h 869156"/>
              <a:gd name="connsiteX11" fmla="*/ 3914043 w 3939812"/>
              <a:gd name="connsiteY11" fmla="*/ 582783 h 869156"/>
              <a:gd name="connsiteX12" fmla="*/ 2733675 w 3939812"/>
              <a:gd name="connsiteY12" fmla="*/ 745330 h 869156"/>
              <a:gd name="connsiteX13" fmla="*/ 2443162 w 3939812"/>
              <a:gd name="connsiteY13" fmla="*/ 766762 h 869156"/>
              <a:gd name="connsiteX14" fmla="*/ 1931193 w 3939812"/>
              <a:gd name="connsiteY14" fmla="*/ 738187 h 869156"/>
              <a:gd name="connsiteX15" fmla="*/ 1669256 w 3939812"/>
              <a:gd name="connsiteY15" fmla="*/ 685799 h 869156"/>
              <a:gd name="connsiteX16" fmla="*/ 1121568 w 3939812"/>
              <a:gd name="connsiteY16" fmla="*/ 547687 h 869156"/>
              <a:gd name="connsiteX17" fmla="*/ 740568 w 3939812"/>
              <a:gd name="connsiteY17" fmla="*/ 373855 h 869156"/>
              <a:gd name="connsiteX18" fmla="*/ 226218 w 3939812"/>
              <a:gd name="connsiteY18" fmla="*/ 76199 h 869156"/>
              <a:gd name="connsiteX19" fmla="*/ 59530 w 3939812"/>
              <a:gd name="connsiteY19" fmla="*/ 0 h 869156"/>
              <a:gd name="connsiteX0" fmla="*/ 59530 w 3939812"/>
              <a:gd name="connsiteY0" fmla="*/ 0 h 939494"/>
              <a:gd name="connsiteX1" fmla="*/ 0 w 3939812"/>
              <a:gd name="connsiteY1" fmla="*/ 107155 h 939494"/>
              <a:gd name="connsiteX2" fmla="*/ 147637 w 3939812"/>
              <a:gd name="connsiteY2" fmla="*/ 202405 h 939494"/>
              <a:gd name="connsiteX3" fmla="*/ 240506 w 3939812"/>
              <a:gd name="connsiteY3" fmla="*/ 257174 h 939494"/>
              <a:gd name="connsiteX4" fmla="*/ 354806 w 3939812"/>
              <a:gd name="connsiteY4" fmla="*/ 300037 h 939494"/>
              <a:gd name="connsiteX5" fmla="*/ 650081 w 3939812"/>
              <a:gd name="connsiteY5" fmla="*/ 476249 h 939494"/>
              <a:gd name="connsiteX6" fmla="*/ 1054893 w 3939812"/>
              <a:gd name="connsiteY6" fmla="*/ 664368 h 939494"/>
              <a:gd name="connsiteX7" fmla="*/ 1457325 w 3939812"/>
              <a:gd name="connsiteY7" fmla="*/ 773905 h 939494"/>
              <a:gd name="connsiteX8" fmla="*/ 1974056 w 3939812"/>
              <a:gd name="connsiteY8" fmla="*/ 854868 h 939494"/>
              <a:gd name="connsiteX9" fmla="*/ 2692607 w 3939812"/>
              <a:gd name="connsiteY9" fmla="*/ 939494 h 939494"/>
              <a:gd name="connsiteX10" fmla="*/ 3939796 w 3939812"/>
              <a:gd name="connsiteY10" fmla="*/ 760387 h 939494"/>
              <a:gd name="connsiteX11" fmla="*/ 3914043 w 3939812"/>
              <a:gd name="connsiteY11" fmla="*/ 582783 h 939494"/>
              <a:gd name="connsiteX12" fmla="*/ 2733675 w 3939812"/>
              <a:gd name="connsiteY12" fmla="*/ 745330 h 939494"/>
              <a:gd name="connsiteX13" fmla="*/ 2443162 w 3939812"/>
              <a:gd name="connsiteY13" fmla="*/ 766762 h 939494"/>
              <a:gd name="connsiteX14" fmla="*/ 1931193 w 3939812"/>
              <a:gd name="connsiteY14" fmla="*/ 738187 h 939494"/>
              <a:gd name="connsiteX15" fmla="*/ 1669256 w 3939812"/>
              <a:gd name="connsiteY15" fmla="*/ 685799 h 939494"/>
              <a:gd name="connsiteX16" fmla="*/ 1121568 w 3939812"/>
              <a:gd name="connsiteY16" fmla="*/ 547687 h 939494"/>
              <a:gd name="connsiteX17" fmla="*/ 740568 w 3939812"/>
              <a:gd name="connsiteY17" fmla="*/ 373855 h 939494"/>
              <a:gd name="connsiteX18" fmla="*/ 226218 w 3939812"/>
              <a:gd name="connsiteY18" fmla="*/ 76199 h 939494"/>
              <a:gd name="connsiteX19" fmla="*/ 59530 w 3939812"/>
              <a:gd name="connsiteY19" fmla="*/ 0 h 939494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57325 w 3939812"/>
              <a:gd name="connsiteY7" fmla="*/ 773905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52387 w 3939812"/>
              <a:gd name="connsiteY2" fmla="*/ 20875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9692"/>
              <a:gd name="connsiteX1" fmla="*/ 0 w 3939812"/>
              <a:gd name="connsiteY1" fmla="*/ 113505 h 959692"/>
              <a:gd name="connsiteX2" fmla="*/ 52387 w 3939812"/>
              <a:gd name="connsiteY2" fmla="*/ 215105 h 959692"/>
              <a:gd name="connsiteX3" fmla="*/ 164306 w 3939812"/>
              <a:gd name="connsiteY3" fmla="*/ 279399 h 959692"/>
              <a:gd name="connsiteX4" fmla="*/ 288131 w 3939812"/>
              <a:gd name="connsiteY4" fmla="*/ 344487 h 959692"/>
              <a:gd name="connsiteX5" fmla="*/ 548481 w 3939812"/>
              <a:gd name="connsiteY5" fmla="*/ 482599 h 959692"/>
              <a:gd name="connsiteX6" fmla="*/ 994568 w 3939812"/>
              <a:gd name="connsiteY6" fmla="*/ 715168 h 959692"/>
              <a:gd name="connsiteX7" fmla="*/ 1419225 w 3939812"/>
              <a:gd name="connsiteY7" fmla="*/ 834230 h 959692"/>
              <a:gd name="connsiteX8" fmla="*/ 2086598 w 3939812"/>
              <a:gd name="connsiteY8" fmla="*/ 959692 h 959692"/>
              <a:gd name="connsiteX9" fmla="*/ 2692607 w 3939812"/>
              <a:gd name="connsiteY9" fmla="*/ 945844 h 959692"/>
              <a:gd name="connsiteX10" fmla="*/ 3939796 w 3939812"/>
              <a:gd name="connsiteY10" fmla="*/ 766737 h 959692"/>
              <a:gd name="connsiteX11" fmla="*/ 3914043 w 3939812"/>
              <a:gd name="connsiteY11" fmla="*/ 589133 h 959692"/>
              <a:gd name="connsiteX12" fmla="*/ 2733675 w 3939812"/>
              <a:gd name="connsiteY12" fmla="*/ 751680 h 959692"/>
              <a:gd name="connsiteX13" fmla="*/ 2443162 w 3939812"/>
              <a:gd name="connsiteY13" fmla="*/ 773112 h 959692"/>
              <a:gd name="connsiteX14" fmla="*/ 1931193 w 3939812"/>
              <a:gd name="connsiteY14" fmla="*/ 744537 h 959692"/>
              <a:gd name="connsiteX15" fmla="*/ 1669256 w 3939812"/>
              <a:gd name="connsiteY15" fmla="*/ 692149 h 959692"/>
              <a:gd name="connsiteX16" fmla="*/ 1121568 w 3939812"/>
              <a:gd name="connsiteY16" fmla="*/ 554037 h 959692"/>
              <a:gd name="connsiteX17" fmla="*/ 740568 w 3939812"/>
              <a:gd name="connsiteY17" fmla="*/ 380205 h 959692"/>
              <a:gd name="connsiteX18" fmla="*/ 226218 w 3939812"/>
              <a:gd name="connsiteY18" fmla="*/ 82549 h 959692"/>
              <a:gd name="connsiteX19" fmla="*/ 59530 w 3939812"/>
              <a:gd name="connsiteY19" fmla="*/ 0 h 959692"/>
              <a:gd name="connsiteX0" fmla="*/ 389730 w 4270012"/>
              <a:gd name="connsiteY0" fmla="*/ 70645 h 1030337"/>
              <a:gd name="connsiteX1" fmla="*/ 0 w 4270012"/>
              <a:gd name="connsiteY1" fmla="*/ 0 h 1030337"/>
              <a:gd name="connsiteX2" fmla="*/ 382587 w 4270012"/>
              <a:gd name="connsiteY2" fmla="*/ 285750 h 1030337"/>
              <a:gd name="connsiteX3" fmla="*/ 494506 w 4270012"/>
              <a:gd name="connsiteY3" fmla="*/ 350044 h 1030337"/>
              <a:gd name="connsiteX4" fmla="*/ 618331 w 4270012"/>
              <a:gd name="connsiteY4" fmla="*/ 415132 h 1030337"/>
              <a:gd name="connsiteX5" fmla="*/ 878681 w 4270012"/>
              <a:gd name="connsiteY5" fmla="*/ 553244 h 1030337"/>
              <a:gd name="connsiteX6" fmla="*/ 1324768 w 4270012"/>
              <a:gd name="connsiteY6" fmla="*/ 785813 h 1030337"/>
              <a:gd name="connsiteX7" fmla="*/ 1749425 w 4270012"/>
              <a:gd name="connsiteY7" fmla="*/ 904875 h 1030337"/>
              <a:gd name="connsiteX8" fmla="*/ 2416798 w 4270012"/>
              <a:gd name="connsiteY8" fmla="*/ 1030337 h 1030337"/>
              <a:gd name="connsiteX9" fmla="*/ 3022807 w 4270012"/>
              <a:gd name="connsiteY9" fmla="*/ 1016489 h 1030337"/>
              <a:gd name="connsiteX10" fmla="*/ 4269996 w 4270012"/>
              <a:gd name="connsiteY10" fmla="*/ 837382 h 1030337"/>
              <a:gd name="connsiteX11" fmla="*/ 4244243 w 4270012"/>
              <a:gd name="connsiteY11" fmla="*/ 659778 h 1030337"/>
              <a:gd name="connsiteX12" fmla="*/ 3063875 w 4270012"/>
              <a:gd name="connsiteY12" fmla="*/ 822325 h 1030337"/>
              <a:gd name="connsiteX13" fmla="*/ 2773362 w 4270012"/>
              <a:gd name="connsiteY13" fmla="*/ 843757 h 1030337"/>
              <a:gd name="connsiteX14" fmla="*/ 2261393 w 4270012"/>
              <a:gd name="connsiteY14" fmla="*/ 815182 h 1030337"/>
              <a:gd name="connsiteX15" fmla="*/ 1999456 w 4270012"/>
              <a:gd name="connsiteY15" fmla="*/ 762794 h 1030337"/>
              <a:gd name="connsiteX16" fmla="*/ 1451768 w 4270012"/>
              <a:gd name="connsiteY16" fmla="*/ 624682 h 1030337"/>
              <a:gd name="connsiteX17" fmla="*/ 1070768 w 4270012"/>
              <a:gd name="connsiteY17" fmla="*/ 450850 h 1030337"/>
              <a:gd name="connsiteX18" fmla="*/ 556418 w 4270012"/>
              <a:gd name="connsiteY18" fmla="*/ 153194 h 1030337"/>
              <a:gd name="connsiteX19" fmla="*/ 389730 w 4270012"/>
              <a:gd name="connsiteY19" fmla="*/ 70645 h 1030337"/>
              <a:gd name="connsiteX0" fmla="*/ 0 w 5563032"/>
              <a:gd name="connsiteY0" fmla="*/ 0 h 1893142"/>
              <a:gd name="connsiteX1" fmla="*/ 1293020 w 5563032"/>
              <a:gd name="connsiteY1" fmla="*/ 862805 h 1893142"/>
              <a:gd name="connsiteX2" fmla="*/ 1675607 w 5563032"/>
              <a:gd name="connsiteY2" fmla="*/ 1148555 h 1893142"/>
              <a:gd name="connsiteX3" fmla="*/ 1787526 w 5563032"/>
              <a:gd name="connsiteY3" fmla="*/ 1212849 h 1893142"/>
              <a:gd name="connsiteX4" fmla="*/ 1911351 w 5563032"/>
              <a:gd name="connsiteY4" fmla="*/ 1277937 h 1893142"/>
              <a:gd name="connsiteX5" fmla="*/ 2171701 w 5563032"/>
              <a:gd name="connsiteY5" fmla="*/ 1416049 h 1893142"/>
              <a:gd name="connsiteX6" fmla="*/ 2617788 w 5563032"/>
              <a:gd name="connsiteY6" fmla="*/ 1648618 h 1893142"/>
              <a:gd name="connsiteX7" fmla="*/ 3042445 w 5563032"/>
              <a:gd name="connsiteY7" fmla="*/ 1767680 h 1893142"/>
              <a:gd name="connsiteX8" fmla="*/ 3709818 w 5563032"/>
              <a:gd name="connsiteY8" fmla="*/ 1893142 h 1893142"/>
              <a:gd name="connsiteX9" fmla="*/ 4315827 w 5563032"/>
              <a:gd name="connsiteY9" fmla="*/ 1879294 h 1893142"/>
              <a:gd name="connsiteX10" fmla="*/ 5563016 w 5563032"/>
              <a:gd name="connsiteY10" fmla="*/ 1700187 h 1893142"/>
              <a:gd name="connsiteX11" fmla="*/ 5537263 w 5563032"/>
              <a:gd name="connsiteY11" fmla="*/ 1522583 h 1893142"/>
              <a:gd name="connsiteX12" fmla="*/ 4356895 w 5563032"/>
              <a:gd name="connsiteY12" fmla="*/ 1685130 h 1893142"/>
              <a:gd name="connsiteX13" fmla="*/ 4066382 w 5563032"/>
              <a:gd name="connsiteY13" fmla="*/ 1706562 h 1893142"/>
              <a:gd name="connsiteX14" fmla="*/ 3554413 w 5563032"/>
              <a:gd name="connsiteY14" fmla="*/ 1677987 h 1893142"/>
              <a:gd name="connsiteX15" fmla="*/ 3292476 w 5563032"/>
              <a:gd name="connsiteY15" fmla="*/ 1625599 h 1893142"/>
              <a:gd name="connsiteX16" fmla="*/ 2744788 w 5563032"/>
              <a:gd name="connsiteY16" fmla="*/ 1487487 h 1893142"/>
              <a:gd name="connsiteX17" fmla="*/ 2363788 w 5563032"/>
              <a:gd name="connsiteY17" fmla="*/ 1313655 h 1893142"/>
              <a:gd name="connsiteX18" fmla="*/ 1849438 w 5563032"/>
              <a:gd name="connsiteY18" fmla="*/ 1015999 h 1893142"/>
              <a:gd name="connsiteX19" fmla="*/ 0 w 5563032"/>
              <a:gd name="connsiteY19" fmla="*/ 0 h 1893142"/>
              <a:gd name="connsiteX0" fmla="*/ 351630 w 5914662"/>
              <a:gd name="connsiteY0" fmla="*/ 0 h 1893142"/>
              <a:gd name="connsiteX1" fmla="*/ 0 w 5914662"/>
              <a:gd name="connsiteY1" fmla="*/ 24605 h 1893142"/>
              <a:gd name="connsiteX2" fmla="*/ 2027237 w 5914662"/>
              <a:gd name="connsiteY2" fmla="*/ 1148555 h 1893142"/>
              <a:gd name="connsiteX3" fmla="*/ 2139156 w 5914662"/>
              <a:gd name="connsiteY3" fmla="*/ 1212849 h 1893142"/>
              <a:gd name="connsiteX4" fmla="*/ 2262981 w 5914662"/>
              <a:gd name="connsiteY4" fmla="*/ 1277937 h 1893142"/>
              <a:gd name="connsiteX5" fmla="*/ 2523331 w 5914662"/>
              <a:gd name="connsiteY5" fmla="*/ 1416049 h 1893142"/>
              <a:gd name="connsiteX6" fmla="*/ 2969418 w 5914662"/>
              <a:gd name="connsiteY6" fmla="*/ 1648618 h 1893142"/>
              <a:gd name="connsiteX7" fmla="*/ 3394075 w 5914662"/>
              <a:gd name="connsiteY7" fmla="*/ 1767680 h 1893142"/>
              <a:gd name="connsiteX8" fmla="*/ 4061448 w 5914662"/>
              <a:gd name="connsiteY8" fmla="*/ 1893142 h 1893142"/>
              <a:gd name="connsiteX9" fmla="*/ 4667457 w 5914662"/>
              <a:gd name="connsiteY9" fmla="*/ 1879294 h 1893142"/>
              <a:gd name="connsiteX10" fmla="*/ 5914646 w 5914662"/>
              <a:gd name="connsiteY10" fmla="*/ 1700187 h 1893142"/>
              <a:gd name="connsiteX11" fmla="*/ 5888893 w 5914662"/>
              <a:gd name="connsiteY11" fmla="*/ 1522583 h 1893142"/>
              <a:gd name="connsiteX12" fmla="*/ 4708525 w 5914662"/>
              <a:gd name="connsiteY12" fmla="*/ 1685130 h 1893142"/>
              <a:gd name="connsiteX13" fmla="*/ 4418012 w 5914662"/>
              <a:gd name="connsiteY13" fmla="*/ 1706562 h 1893142"/>
              <a:gd name="connsiteX14" fmla="*/ 3906043 w 5914662"/>
              <a:gd name="connsiteY14" fmla="*/ 1677987 h 1893142"/>
              <a:gd name="connsiteX15" fmla="*/ 3644106 w 5914662"/>
              <a:gd name="connsiteY15" fmla="*/ 1625599 h 1893142"/>
              <a:gd name="connsiteX16" fmla="*/ 3096418 w 5914662"/>
              <a:gd name="connsiteY16" fmla="*/ 1487487 h 1893142"/>
              <a:gd name="connsiteX17" fmla="*/ 2715418 w 5914662"/>
              <a:gd name="connsiteY17" fmla="*/ 1313655 h 1893142"/>
              <a:gd name="connsiteX18" fmla="*/ 2201068 w 5914662"/>
              <a:gd name="connsiteY18" fmla="*/ 1015999 h 1893142"/>
              <a:gd name="connsiteX19" fmla="*/ 351630 w 5914662"/>
              <a:gd name="connsiteY19" fmla="*/ 0 h 18931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201068 w 5914662"/>
              <a:gd name="connsiteY18" fmla="*/ 11556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20014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2083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75668 w 5914662"/>
              <a:gd name="connsiteY18" fmla="*/ 1106486 h 1970929"/>
              <a:gd name="connsiteX19" fmla="*/ 42861 w 5914662"/>
              <a:gd name="connsiteY19" fmla="*/ 0 h 1970929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54236 w 5914662"/>
              <a:gd name="connsiteY18" fmla="*/ 1173161 h 1970929"/>
              <a:gd name="connsiteX19" fmla="*/ 42861 w 5914662"/>
              <a:gd name="connsiteY19" fmla="*/ 0 h 1970929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2087 w 5914662"/>
              <a:gd name="connsiteY17" fmla="*/ 148669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29705 w 5914662"/>
              <a:gd name="connsiteY17" fmla="*/ 150574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158330 w 5914662"/>
              <a:gd name="connsiteY16" fmla="*/ 16843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886868 w 5914662"/>
              <a:gd name="connsiteY16" fmla="*/ 1615280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86956 w 5914662"/>
              <a:gd name="connsiteY15" fmla="*/ 1793873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5568 w 5914662"/>
              <a:gd name="connsiteY14" fmla="*/ 1824830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06106 w 5914662"/>
              <a:gd name="connsiteY13" fmla="*/ 1862929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58456 w 5914662"/>
              <a:gd name="connsiteY13" fmla="*/ 1834354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5569 w 5914662"/>
              <a:gd name="connsiteY14" fmla="*/ 181768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79598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34667 w 5914662"/>
              <a:gd name="connsiteY13" fmla="*/ 1824830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3242 w 5914662"/>
              <a:gd name="connsiteY13" fmla="*/ 1884362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41899 w 5914662"/>
              <a:gd name="connsiteY12" fmla="*/ 177244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46"/>
              <a:gd name="connsiteY0" fmla="*/ 0 h 1975691"/>
              <a:gd name="connsiteX1" fmla="*/ 0 w 5914646"/>
              <a:gd name="connsiteY1" fmla="*/ 107154 h 1975691"/>
              <a:gd name="connsiteX2" fmla="*/ 2027237 w 5914646"/>
              <a:gd name="connsiteY2" fmla="*/ 1231104 h 1975691"/>
              <a:gd name="connsiteX3" fmla="*/ 2139156 w 5914646"/>
              <a:gd name="connsiteY3" fmla="*/ 1295398 h 1975691"/>
              <a:gd name="connsiteX4" fmla="*/ 2262981 w 5914646"/>
              <a:gd name="connsiteY4" fmla="*/ 1360486 h 1975691"/>
              <a:gd name="connsiteX5" fmla="*/ 2523331 w 5914646"/>
              <a:gd name="connsiteY5" fmla="*/ 1498598 h 1975691"/>
              <a:gd name="connsiteX6" fmla="*/ 2969418 w 5914646"/>
              <a:gd name="connsiteY6" fmla="*/ 1731167 h 1975691"/>
              <a:gd name="connsiteX7" fmla="*/ 3394075 w 5914646"/>
              <a:gd name="connsiteY7" fmla="*/ 1850229 h 1975691"/>
              <a:gd name="connsiteX8" fmla="*/ 4061448 w 5914646"/>
              <a:gd name="connsiteY8" fmla="*/ 1975691 h 1975691"/>
              <a:gd name="connsiteX9" fmla="*/ 4667457 w 5914646"/>
              <a:gd name="connsiteY9" fmla="*/ 1961843 h 1975691"/>
              <a:gd name="connsiteX10" fmla="*/ 5914646 w 5914646"/>
              <a:gd name="connsiteY10" fmla="*/ 1763686 h 1975691"/>
              <a:gd name="connsiteX11" fmla="*/ 5086412 w 5914646"/>
              <a:gd name="connsiteY11" fmla="*/ 1764676 h 1975691"/>
              <a:gd name="connsiteX12" fmla="*/ 5041899 w 5914646"/>
              <a:gd name="connsiteY12" fmla="*/ 1772442 h 1975691"/>
              <a:gd name="connsiteX13" fmla="*/ 4368004 w 5914646"/>
              <a:gd name="connsiteY13" fmla="*/ 1848643 h 1975691"/>
              <a:gd name="connsiteX14" fmla="*/ 4113212 w 5914646"/>
              <a:gd name="connsiteY14" fmla="*/ 1836736 h 1975691"/>
              <a:gd name="connsiteX15" fmla="*/ 3753644 w 5914646"/>
              <a:gd name="connsiteY15" fmla="*/ 1774823 h 1975691"/>
              <a:gd name="connsiteX16" fmla="*/ 3575049 w 5914646"/>
              <a:gd name="connsiteY16" fmla="*/ 1746248 h 1975691"/>
              <a:gd name="connsiteX17" fmla="*/ 2989262 w 5914646"/>
              <a:gd name="connsiteY17" fmla="*/ 1610517 h 1975691"/>
              <a:gd name="connsiteX18" fmla="*/ 2715418 w 5914646"/>
              <a:gd name="connsiteY18" fmla="*/ 1500979 h 1975691"/>
              <a:gd name="connsiteX19" fmla="*/ 2154236 w 5914646"/>
              <a:gd name="connsiteY19" fmla="*/ 1177923 h 1975691"/>
              <a:gd name="connsiteX20" fmla="*/ 54767 w 5914646"/>
              <a:gd name="connsiteY20" fmla="*/ 0 h 1975691"/>
              <a:gd name="connsiteX0" fmla="*/ 54767 w 5090806"/>
              <a:gd name="connsiteY0" fmla="*/ 0 h 1975691"/>
              <a:gd name="connsiteX1" fmla="*/ 0 w 5090806"/>
              <a:gd name="connsiteY1" fmla="*/ 107154 h 1975691"/>
              <a:gd name="connsiteX2" fmla="*/ 2027237 w 5090806"/>
              <a:gd name="connsiteY2" fmla="*/ 1231104 h 1975691"/>
              <a:gd name="connsiteX3" fmla="*/ 2139156 w 5090806"/>
              <a:gd name="connsiteY3" fmla="*/ 1295398 h 1975691"/>
              <a:gd name="connsiteX4" fmla="*/ 2262981 w 5090806"/>
              <a:gd name="connsiteY4" fmla="*/ 1360486 h 1975691"/>
              <a:gd name="connsiteX5" fmla="*/ 2523331 w 5090806"/>
              <a:gd name="connsiteY5" fmla="*/ 1498598 h 1975691"/>
              <a:gd name="connsiteX6" fmla="*/ 2969418 w 5090806"/>
              <a:gd name="connsiteY6" fmla="*/ 1731167 h 1975691"/>
              <a:gd name="connsiteX7" fmla="*/ 3394075 w 5090806"/>
              <a:gd name="connsiteY7" fmla="*/ 1850229 h 1975691"/>
              <a:gd name="connsiteX8" fmla="*/ 4061448 w 5090806"/>
              <a:gd name="connsiteY8" fmla="*/ 1975691 h 1975691"/>
              <a:gd name="connsiteX9" fmla="*/ 4667457 w 5090806"/>
              <a:gd name="connsiteY9" fmla="*/ 1961843 h 1975691"/>
              <a:gd name="connsiteX10" fmla="*/ 5090733 w 5090806"/>
              <a:gd name="connsiteY10" fmla="*/ 1856555 h 1975691"/>
              <a:gd name="connsiteX11" fmla="*/ 5086412 w 5090806"/>
              <a:gd name="connsiteY11" fmla="*/ 1764676 h 1975691"/>
              <a:gd name="connsiteX12" fmla="*/ 5041899 w 5090806"/>
              <a:gd name="connsiteY12" fmla="*/ 1772442 h 1975691"/>
              <a:gd name="connsiteX13" fmla="*/ 4368004 w 5090806"/>
              <a:gd name="connsiteY13" fmla="*/ 1848643 h 1975691"/>
              <a:gd name="connsiteX14" fmla="*/ 4113212 w 5090806"/>
              <a:gd name="connsiteY14" fmla="*/ 1836736 h 1975691"/>
              <a:gd name="connsiteX15" fmla="*/ 3753644 w 5090806"/>
              <a:gd name="connsiteY15" fmla="*/ 1774823 h 1975691"/>
              <a:gd name="connsiteX16" fmla="*/ 3575049 w 5090806"/>
              <a:gd name="connsiteY16" fmla="*/ 1746248 h 1975691"/>
              <a:gd name="connsiteX17" fmla="*/ 2989262 w 5090806"/>
              <a:gd name="connsiteY17" fmla="*/ 1610517 h 1975691"/>
              <a:gd name="connsiteX18" fmla="*/ 2715418 w 5090806"/>
              <a:gd name="connsiteY18" fmla="*/ 1500979 h 1975691"/>
              <a:gd name="connsiteX19" fmla="*/ 2154236 w 5090806"/>
              <a:gd name="connsiteY19" fmla="*/ 1177923 h 1975691"/>
              <a:gd name="connsiteX20" fmla="*/ 54767 w 5090806"/>
              <a:gd name="connsiteY20" fmla="*/ 0 h 1975691"/>
              <a:gd name="connsiteX0" fmla="*/ 54767 w 5086412"/>
              <a:gd name="connsiteY0" fmla="*/ 0 h 1975691"/>
              <a:gd name="connsiteX1" fmla="*/ 0 w 5086412"/>
              <a:gd name="connsiteY1" fmla="*/ 107154 h 1975691"/>
              <a:gd name="connsiteX2" fmla="*/ 2027237 w 5086412"/>
              <a:gd name="connsiteY2" fmla="*/ 1231104 h 1975691"/>
              <a:gd name="connsiteX3" fmla="*/ 2139156 w 5086412"/>
              <a:gd name="connsiteY3" fmla="*/ 1295398 h 1975691"/>
              <a:gd name="connsiteX4" fmla="*/ 2262981 w 5086412"/>
              <a:gd name="connsiteY4" fmla="*/ 1360486 h 1975691"/>
              <a:gd name="connsiteX5" fmla="*/ 2523331 w 5086412"/>
              <a:gd name="connsiteY5" fmla="*/ 1498598 h 1975691"/>
              <a:gd name="connsiteX6" fmla="*/ 2969418 w 5086412"/>
              <a:gd name="connsiteY6" fmla="*/ 1731167 h 1975691"/>
              <a:gd name="connsiteX7" fmla="*/ 3394075 w 5086412"/>
              <a:gd name="connsiteY7" fmla="*/ 1850229 h 1975691"/>
              <a:gd name="connsiteX8" fmla="*/ 4061448 w 5086412"/>
              <a:gd name="connsiteY8" fmla="*/ 1975691 h 1975691"/>
              <a:gd name="connsiteX9" fmla="*/ 4667457 w 5086412"/>
              <a:gd name="connsiteY9" fmla="*/ 1961843 h 1975691"/>
              <a:gd name="connsiteX10" fmla="*/ 5085971 w 5086412"/>
              <a:gd name="connsiteY10" fmla="*/ 1920849 h 1975691"/>
              <a:gd name="connsiteX11" fmla="*/ 5086412 w 5086412"/>
              <a:gd name="connsiteY11" fmla="*/ 1764676 h 1975691"/>
              <a:gd name="connsiteX12" fmla="*/ 5041899 w 5086412"/>
              <a:gd name="connsiteY12" fmla="*/ 1772442 h 1975691"/>
              <a:gd name="connsiteX13" fmla="*/ 4368004 w 5086412"/>
              <a:gd name="connsiteY13" fmla="*/ 1848643 h 1975691"/>
              <a:gd name="connsiteX14" fmla="*/ 4113212 w 5086412"/>
              <a:gd name="connsiteY14" fmla="*/ 1836736 h 1975691"/>
              <a:gd name="connsiteX15" fmla="*/ 3753644 w 5086412"/>
              <a:gd name="connsiteY15" fmla="*/ 1774823 h 1975691"/>
              <a:gd name="connsiteX16" fmla="*/ 3575049 w 5086412"/>
              <a:gd name="connsiteY16" fmla="*/ 1746248 h 1975691"/>
              <a:gd name="connsiteX17" fmla="*/ 2989262 w 5086412"/>
              <a:gd name="connsiteY17" fmla="*/ 1610517 h 1975691"/>
              <a:gd name="connsiteX18" fmla="*/ 2715418 w 5086412"/>
              <a:gd name="connsiteY18" fmla="*/ 1500979 h 1975691"/>
              <a:gd name="connsiteX19" fmla="*/ 2154236 w 5086412"/>
              <a:gd name="connsiteY19" fmla="*/ 1177923 h 1975691"/>
              <a:gd name="connsiteX20" fmla="*/ 54767 w 5086412"/>
              <a:gd name="connsiteY20" fmla="*/ 0 h 1975691"/>
              <a:gd name="connsiteX0" fmla="*/ 54767 w 5132708"/>
              <a:gd name="connsiteY0" fmla="*/ 0 h 1975691"/>
              <a:gd name="connsiteX1" fmla="*/ 0 w 5132708"/>
              <a:gd name="connsiteY1" fmla="*/ 107154 h 1975691"/>
              <a:gd name="connsiteX2" fmla="*/ 2027237 w 5132708"/>
              <a:gd name="connsiteY2" fmla="*/ 1231104 h 1975691"/>
              <a:gd name="connsiteX3" fmla="*/ 2139156 w 5132708"/>
              <a:gd name="connsiteY3" fmla="*/ 1295398 h 1975691"/>
              <a:gd name="connsiteX4" fmla="*/ 2262981 w 5132708"/>
              <a:gd name="connsiteY4" fmla="*/ 1360486 h 1975691"/>
              <a:gd name="connsiteX5" fmla="*/ 2523331 w 5132708"/>
              <a:gd name="connsiteY5" fmla="*/ 1498598 h 1975691"/>
              <a:gd name="connsiteX6" fmla="*/ 2969418 w 5132708"/>
              <a:gd name="connsiteY6" fmla="*/ 1731167 h 1975691"/>
              <a:gd name="connsiteX7" fmla="*/ 3394075 w 5132708"/>
              <a:gd name="connsiteY7" fmla="*/ 1850229 h 1975691"/>
              <a:gd name="connsiteX8" fmla="*/ 4061448 w 5132708"/>
              <a:gd name="connsiteY8" fmla="*/ 1975691 h 1975691"/>
              <a:gd name="connsiteX9" fmla="*/ 4667457 w 5132708"/>
              <a:gd name="connsiteY9" fmla="*/ 1961843 h 1975691"/>
              <a:gd name="connsiteX10" fmla="*/ 5085971 w 5132708"/>
              <a:gd name="connsiteY10" fmla="*/ 1920849 h 1975691"/>
              <a:gd name="connsiteX11" fmla="*/ 5041899 w 5132708"/>
              <a:gd name="connsiteY11" fmla="*/ 1772442 h 1975691"/>
              <a:gd name="connsiteX12" fmla="*/ 4368004 w 5132708"/>
              <a:gd name="connsiteY12" fmla="*/ 1848643 h 1975691"/>
              <a:gd name="connsiteX13" fmla="*/ 4113212 w 5132708"/>
              <a:gd name="connsiteY13" fmla="*/ 1836736 h 1975691"/>
              <a:gd name="connsiteX14" fmla="*/ 3753644 w 5132708"/>
              <a:gd name="connsiteY14" fmla="*/ 1774823 h 1975691"/>
              <a:gd name="connsiteX15" fmla="*/ 3575049 w 5132708"/>
              <a:gd name="connsiteY15" fmla="*/ 1746248 h 1975691"/>
              <a:gd name="connsiteX16" fmla="*/ 2989262 w 5132708"/>
              <a:gd name="connsiteY16" fmla="*/ 1610517 h 1975691"/>
              <a:gd name="connsiteX17" fmla="*/ 2715418 w 5132708"/>
              <a:gd name="connsiteY17" fmla="*/ 1500979 h 1975691"/>
              <a:gd name="connsiteX18" fmla="*/ 2154236 w 5132708"/>
              <a:gd name="connsiteY18" fmla="*/ 1177923 h 1975691"/>
              <a:gd name="connsiteX19" fmla="*/ 54767 w 5132708"/>
              <a:gd name="connsiteY19" fmla="*/ 0 h 1975691"/>
              <a:gd name="connsiteX0" fmla="*/ 54767 w 5085971"/>
              <a:gd name="connsiteY0" fmla="*/ 0 h 1975691"/>
              <a:gd name="connsiteX1" fmla="*/ 0 w 5085971"/>
              <a:gd name="connsiteY1" fmla="*/ 107154 h 1975691"/>
              <a:gd name="connsiteX2" fmla="*/ 2027237 w 5085971"/>
              <a:gd name="connsiteY2" fmla="*/ 1231104 h 1975691"/>
              <a:gd name="connsiteX3" fmla="*/ 2139156 w 5085971"/>
              <a:gd name="connsiteY3" fmla="*/ 1295398 h 1975691"/>
              <a:gd name="connsiteX4" fmla="*/ 2262981 w 5085971"/>
              <a:gd name="connsiteY4" fmla="*/ 1360486 h 1975691"/>
              <a:gd name="connsiteX5" fmla="*/ 2523331 w 5085971"/>
              <a:gd name="connsiteY5" fmla="*/ 1498598 h 1975691"/>
              <a:gd name="connsiteX6" fmla="*/ 2969418 w 5085971"/>
              <a:gd name="connsiteY6" fmla="*/ 1731167 h 1975691"/>
              <a:gd name="connsiteX7" fmla="*/ 3394075 w 5085971"/>
              <a:gd name="connsiteY7" fmla="*/ 1850229 h 1975691"/>
              <a:gd name="connsiteX8" fmla="*/ 4061448 w 5085971"/>
              <a:gd name="connsiteY8" fmla="*/ 1975691 h 1975691"/>
              <a:gd name="connsiteX9" fmla="*/ 4667457 w 5085971"/>
              <a:gd name="connsiteY9" fmla="*/ 1961843 h 1975691"/>
              <a:gd name="connsiteX10" fmla="*/ 5085971 w 5085971"/>
              <a:gd name="connsiteY10" fmla="*/ 1920849 h 1975691"/>
              <a:gd name="connsiteX11" fmla="*/ 4368004 w 5085971"/>
              <a:gd name="connsiteY11" fmla="*/ 1848643 h 1975691"/>
              <a:gd name="connsiteX12" fmla="*/ 4113212 w 5085971"/>
              <a:gd name="connsiteY12" fmla="*/ 1836736 h 1975691"/>
              <a:gd name="connsiteX13" fmla="*/ 3753644 w 5085971"/>
              <a:gd name="connsiteY13" fmla="*/ 1774823 h 1975691"/>
              <a:gd name="connsiteX14" fmla="*/ 3575049 w 5085971"/>
              <a:gd name="connsiteY14" fmla="*/ 1746248 h 1975691"/>
              <a:gd name="connsiteX15" fmla="*/ 2989262 w 5085971"/>
              <a:gd name="connsiteY15" fmla="*/ 1610517 h 1975691"/>
              <a:gd name="connsiteX16" fmla="*/ 2715418 w 5085971"/>
              <a:gd name="connsiteY16" fmla="*/ 1500979 h 1975691"/>
              <a:gd name="connsiteX17" fmla="*/ 2154236 w 5085971"/>
              <a:gd name="connsiteY17" fmla="*/ 1177923 h 1975691"/>
              <a:gd name="connsiteX18" fmla="*/ 54767 w 5085971"/>
              <a:gd name="connsiteY1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262981 w 4667457"/>
              <a:gd name="connsiteY4" fmla="*/ 1360486 h 1975691"/>
              <a:gd name="connsiteX5" fmla="*/ 2523331 w 4667457"/>
              <a:gd name="connsiteY5" fmla="*/ 1498598 h 1975691"/>
              <a:gd name="connsiteX6" fmla="*/ 2969418 w 4667457"/>
              <a:gd name="connsiteY6" fmla="*/ 1731167 h 1975691"/>
              <a:gd name="connsiteX7" fmla="*/ 3394075 w 4667457"/>
              <a:gd name="connsiteY7" fmla="*/ 1850229 h 1975691"/>
              <a:gd name="connsiteX8" fmla="*/ 4061448 w 4667457"/>
              <a:gd name="connsiteY8" fmla="*/ 1975691 h 1975691"/>
              <a:gd name="connsiteX9" fmla="*/ 4667457 w 4667457"/>
              <a:gd name="connsiteY9" fmla="*/ 1961843 h 1975691"/>
              <a:gd name="connsiteX10" fmla="*/ 4368004 w 4667457"/>
              <a:gd name="connsiteY10" fmla="*/ 1848643 h 1975691"/>
              <a:gd name="connsiteX11" fmla="*/ 4113212 w 4667457"/>
              <a:gd name="connsiteY11" fmla="*/ 1836736 h 1975691"/>
              <a:gd name="connsiteX12" fmla="*/ 3753644 w 4667457"/>
              <a:gd name="connsiteY12" fmla="*/ 1774823 h 1975691"/>
              <a:gd name="connsiteX13" fmla="*/ 3575049 w 4667457"/>
              <a:gd name="connsiteY13" fmla="*/ 1746248 h 1975691"/>
              <a:gd name="connsiteX14" fmla="*/ 2989262 w 4667457"/>
              <a:gd name="connsiteY14" fmla="*/ 1610517 h 1975691"/>
              <a:gd name="connsiteX15" fmla="*/ 2715418 w 4667457"/>
              <a:gd name="connsiteY15" fmla="*/ 1500979 h 1975691"/>
              <a:gd name="connsiteX16" fmla="*/ 2154236 w 4667457"/>
              <a:gd name="connsiteY16" fmla="*/ 1177923 h 1975691"/>
              <a:gd name="connsiteX17" fmla="*/ 54767 w 4667457"/>
              <a:gd name="connsiteY1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523331 w 4667457"/>
              <a:gd name="connsiteY4" fmla="*/ 1498598 h 1975691"/>
              <a:gd name="connsiteX5" fmla="*/ 2969418 w 4667457"/>
              <a:gd name="connsiteY5" fmla="*/ 1731167 h 1975691"/>
              <a:gd name="connsiteX6" fmla="*/ 3394075 w 4667457"/>
              <a:gd name="connsiteY6" fmla="*/ 1850229 h 1975691"/>
              <a:gd name="connsiteX7" fmla="*/ 4061448 w 4667457"/>
              <a:gd name="connsiteY7" fmla="*/ 1975691 h 1975691"/>
              <a:gd name="connsiteX8" fmla="*/ 4667457 w 4667457"/>
              <a:gd name="connsiteY8" fmla="*/ 1961843 h 1975691"/>
              <a:gd name="connsiteX9" fmla="*/ 4368004 w 4667457"/>
              <a:gd name="connsiteY9" fmla="*/ 1848643 h 1975691"/>
              <a:gd name="connsiteX10" fmla="*/ 4113212 w 4667457"/>
              <a:gd name="connsiteY10" fmla="*/ 1836736 h 1975691"/>
              <a:gd name="connsiteX11" fmla="*/ 3753644 w 4667457"/>
              <a:gd name="connsiteY11" fmla="*/ 1774823 h 1975691"/>
              <a:gd name="connsiteX12" fmla="*/ 3575049 w 4667457"/>
              <a:gd name="connsiteY12" fmla="*/ 1746248 h 1975691"/>
              <a:gd name="connsiteX13" fmla="*/ 2989262 w 4667457"/>
              <a:gd name="connsiteY13" fmla="*/ 1610517 h 1975691"/>
              <a:gd name="connsiteX14" fmla="*/ 2715418 w 4667457"/>
              <a:gd name="connsiteY14" fmla="*/ 1500979 h 1975691"/>
              <a:gd name="connsiteX15" fmla="*/ 2154236 w 4667457"/>
              <a:gd name="connsiteY15" fmla="*/ 1177923 h 1975691"/>
              <a:gd name="connsiteX16" fmla="*/ 54767 w 4667457"/>
              <a:gd name="connsiteY16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523331 w 4667457"/>
              <a:gd name="connsiteY3" fmla="*/ 1498598 h 1975691"/>
              <a:gd name="connsiteX4" fmla="*/ 2969418 w 4667457"/>
              <a:gd name="connsiteY4" fmla="*/ 1731167 h 1975691"/>
              <a:gd name="connsiteX5" fmla="*/ 3394075 w 4667457"/>
              <a:gd name="connsiteY5" fmla="*/ 1850229 h 1975691"/>
              <a:gd name="connsiteX6" fmla="*/ 4061448 w 4667457"/>
              <a:gd name="connsiteY6" fmla="*/ 1975691 h 1975691"/>
              <a:gd name="connsiteX7" fmla="*/ 4667457 w 4667457"/>
              <a:gd name="connsiteY7" fmla="*/ 1961843 h 1975691"/>
              <a:gd name="connsiteX8" fmla="*/ 4368004 w 4667457"/>
              <a:gd name="connsiteY8" fmla="*/ 1848643 h 1975691"/>
              <a:gd name="connsiteX9" fmla="*/ 4113212 w 4667457"/>
              <a:gd name="connsiteY9" fmla="*/ 1836736 h 1975691"/>
              <a:gd name="connsiteX10" fmla="*/ 3753644 w 4667457"/>
              <a:gd name="connsiteY10" fmla="*/ 1774823 h 1975691"/>
              <a:gd name="connsiteX11" fmla="*/ 3575049 w 4667457"/>
              <a:gd name="connsiteY11" fmla="*/ 1746248 h 1975691"/>
              <a:gd name="connsiteX12" fmla="*/ 2989262 w 4667457"/>
              <a:gd name="connsiteY12" fmla="*/ 1610517 h 1975691"/>
              <a:gd name="connsiteX13" fmla="*/ 2715418 w 4667457"/>
              <a:gd name="connsiteY13" fmla="*/ 1500979 h 1975691"/>
              <a:gd name="connsiteX14" fmla="*/ 2154236 w 4667457"/>
              <a:gd name="connsiteY14" fmla="*/ 1177923 h 1975691"/>
              <a:gd name="connsiteX15" fmla="*/ 54767 w 4667457"/>
              <a:gd name="connsiteY15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715418 w 4667457"/>
              <a:gd name="connsiteY12" fmla="*/ 1500979 h 1975691"/>
              <a:gd name="connsiteX13" fmla="*/ 2154236 w 4667457"/>
              <a:gd name="connsiteY13" fmla="*/ 1177923 h 1975691"/>
              <a:gd name="connsiteX14" fmla="*/ 54767 w 4667457"/>
              <a:gd name="connsiteY14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154236 w 4667457"/>
              <a:gd name="connsiteY12" fmla="*/ 1177923 h 1975691"/>
              <a:gd name="connsiteX13" fmla="*/ 54767 w 4667457"/>
              <a:gd name="connsiteY13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154236 w 4667457"/>
              <a:gd name="connsiteY11" fmla="*/ 1177923 h 1975691"/>
              <a:gd name="connsiteX12" fmla="*/ 54767 w 4667457"/>
              <a:gd name="connsiteY12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3575049 w 4667457"/>
              <a:gd name="connsiteY9" fmla="*/ 1746248 h 1975691"/>
              <a:gd name="connsiteX10" fmla="*/ 2154236 w 4667457"/>
              <a:gd name="connsiteY10" fmla="*/ 1177923 h 1975691"/>
              <a:gd name="connsiteX11" fmla="*/ 54767 w 4667457"/>
              <a:gd name="connsiteY11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2154236 w 4667457"/>
              <a:gd name="connsiteY9" fmla="*/ 1177923 h 1975691"/>
              <a:gd name="connsiteX10" fmla="*/ 54767 w 4667457"/>
              <a:gd name="connsiteY10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3753644 w 4667457"/>
              <a:gd name="connsiteY7" fmla="*/ 1774823 h 1975691"/>
              <a:gd name="connsiteX8" fmla="*/ 2154236 w 4667457"/>
              <a:gd name="connsiteY8" fmla="*/ 1177923 h 1975691"/>
              <a:gd name="connsiteX9" fmla="*/ 54767 w 4667457"/>
              <a:gd name="connsiteY9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2154236 w 4667457"/>
              <a:gd name="connsiteY7" fmla="*/ 1177923 h 1975691"/>
              <a:gd name="connsiteX8" fmla="*/ 54767 w 4667457"/>
              <a:gd name="connsiteY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2154236 w 4667457"/>
              <a:gd name="connsiteY6" fmla="*/ 1177923 h 1975691"/>
              <a:gd name="connsiteX7" fmla="*/ 54767 w 4667457"/>
              <a:gd name="connsiteY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2154236 w 4667457"/>
              <a:gd name="connsiteY5" fmla="*/ 1177923 h 1975691"/>
              <a:gd name="connsiteX6" fmla="*/ 54767 w 4667457"/>
              <a:gd name="connsiteY6" fmla="*/ 0 h 1975691"/>
              <a:gd name="connsiteX0" fmla="*/ 54767 w 4061448"/>
              <a:gd name="connsiteY0" fmla="*/ 0 h 1975691"/>
              <a:gd name="connsiteX1" fmla="*/ 0 w 4061448"/>
              <a:gd name="connsiteY1" fmla="*/ 107154 h 1975691"/>
              <a:gd name="connsiteX2" fmla="*/ 2027237 w 4061448"/>
              <a:gd name="connsiteY2" fmla="*/ 1231104 h 1975691"/>
              <a:gd name="connsiteX3" fmla="*/ 4061448 w 4061448"/>
              <a:gd name="connsiteY3" fmla="*/ 1975691 h 1975691"/>
              <a:gd name="connsiteX4" fmla="*/ 2154236 w 4061448"/>
              <a:gd name="connsiteY4" fmla="*/ 1177923 h 1975691"/>
              <a:gd name="connsiteX5" fmla="*/ 54767 w 4061448"/>
              <a:gd name="connsiteY5" fmla="*/ 0 h 1975691"/>
              <a:gd name="connsiteX0" fmla="*/ 54767 w 2154236"/>
              <a:gd name="connsiteY0" fmla="*/ 0 h 1231104"/>
              <a:gd name="connsiteX1" fmla="*/ 0 w 2154236"/>
              <a:gd name="connsiteY1" fmla="*/ 107154 h 1231104"/>
              <a:gd name="connsiteX2" fmla="*/ 2027237 w 2154236"/>
              <a:gd name="connsiteY2" fmla="*/ 1231104 h 1231104"/>
              <a:gd name="connsiteX3" fmla="*/ 2154236 w 2154236"/>
              <a:gd name="connsiteY3" fmla="*/ 1177923 h 1231104"/>
              <a:gd name="connsiteX4" fmla="*/ 54767 w 2154236"/>
              <a:gd name="connsiteY4" fmla="*/ 0 h 1231104"/>
              <a:gd name="connsiteX0" fmla="*/ 54767 w 2027237"/>
              <a:gd name="connsiteY0" fmla="*/ 0 h 1231104"/>
              <a:gd name="connsiteX1" fmla="*/ 0 w 2027237"/>
              <a:gd name="connsiteY1" fmla="*/ 107154 h 1231104"/>
              <a:gd name="connsiteX2" fmla="*/ 2027237 w 2027237"/>
              <a:gd name="connsiteY2" fmla="*/ 1231104 h 1231104"/>
              <a:gd name="connsiteX3" fmla="*/ 1792286 w 2027237"/>
              <a:gd name="connsiteY3" fmla="*/ 971548 h 1231104"/>
              <a:gd name="connsiteX4" fmla="*/ 54767 w 2027237"/>
              <a:gd name="connsiteY4" fmla="*/ 0 h 1231104"/>
              <a:gd name="connsiteX0" fmla="*/ 54767 w 1792286"/>
              <a:gd name="connsiteY0" fmla="*/ 0 h 1075529"/>
              <a:gd name="connsiteX1" fmla="*/ 0 w 1792286"/>
              <a:gd name="connsiteY1" fmla="*/ 107154 h 1075529"/>
              <a:gd name="connsiteX2" fmla="*/ 1741487 w 1792286"/>
              <a:gd name="connsiteY2" fmla="*/ 1075529 h 1075529"/>
              <a:gd name="connsiteX3" fmla="*/ 1792286 w 1792286"/>
              <a:gd name="connsiteY3" fmla="*/ 971548 h 1075529"/>
              <a:gd name="connsiteX4" fmla="*/ 54767 w 1792286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52498 h 1075529"/>
              <a:gd name="connsiteX4" fmla="*/ 54767 w 1776411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64404 h 1075529"/>
              <a:gd name="connsiteX4" fmla="*/ 54767 w 1776411"/>
              <a:gd name="connsiteY4" fmla="*/ 0 h 107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411" h="1075529">
                <a:moveTo>
                  <a:pt x="54767" y="0"/>
                </a:moveTo>
                <a:lnTo>
                  <a:pt x="0" y="107154"/>
                </a:lnTo>
                <a:lnTo>
                  <a:pt x="1741487" y="1075529"/>
                </a:lnTo>
                <a:lnTo>
                  <a:pt x="1776411" y="964404"/>
                </a:lnTo>
                <a:lnTo>
                  <a:pt x="54767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1" name="Forme libre 1"/>
          <p:cNvSpPr/>
          <p:nvPr/>
        </p:nvSpPr>
        <p:spPr>
          <a:xfrm>
            <a:off x="4848077" y="4575178"/>
            <a:ext cx="820084" cy="270071"/>
          </a:xfrm>
          <a:custGeom>
            <a:avLst/>
            <a:gdLst>
              <a:gd name="connsiteX0" fmla="*/ 8627 w 1431985"/>
              <a:gd name="connsiteY0" fmla="*/ 0 h 552091"/>
              <a:gd name="connsiteX1" fmla="*/ 0 w 1431985"/>
              <a:gd name="connsiteY1" fmla="*/ 86264 h 552091"/>
              <a:gd name="connsiteX2" fmla="*/ 1397480 w 1431985"/>
              <a:gd name="connsiteY2" fmla="*/ 552091 h 552091"/>
              <a:gd name="connsiteX3" fmla="*/ 1431985 w 1431985"/>
              <a:gd name="connsiteY3" fmla="*/ 431321 h 552091"/>
              <a:gd name="connsiteX4" fmla="*/ 1302589 w 1431985"/>
              <a:gd name="connsiteY4" fmla="*/ 370936 h 552091"/>
              <a:gd name="connsiteX5" fmla="*/ 241540 w 1431985"/>
              <a:gd name="connsiteY5" fmla="*/ 51759 h 552091"/>
              <a:gd name="connsiteX6" fmla="*/ 86264 w 1431985"/>
              <a:gd name="connsiteY6" fmla="*/ 8626 h 552091"/>
              <a:gd name="connsiteX7" fmla="*/ 8627 w 1431985"/>
              <a:gd name="connsiteY7" fmla="*/ 0 h 552091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86264 w 1431985"/>
              <a:gd name="connsiteY6" fmla="*/ 6671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94487 w 1431985"/>
              <a:gd name="connsiteY5" fmla="*/ 57567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302589 w 1451239"/>
              <a:gd name="connsiteY4" fmla="*/ 429025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273708 w 1451239"/>
              <a:gd name="connsiteY4" fmla="*/ 394172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985526"/>
              <a:gd name="connsiteY0" fmla="*/ 0 h 640444"/>
              <a:gd name="connsiteX1" fmla="*/ 0 w 1985526"/>
              <a:gd name="connsiteY1" fmla="*/ 144353 h 640444"/>
              <a:gd name="connsiteX2" fmla="*/ 1397480 w 1985526"/>
              <a:gd name="connsiteY2" fmla="*/ 610180 h 640444"/>
              <a:gd name="connsiteX3" fmla="*/ 1985526 w 1985526"/>
              <a:gd name="connsiteY3" fmla="*/ 640444 h 640444"/>
              <a:gd name="connsiteX4" fmla="*/ 1273708 w 1985526"/>
              <a:gd name="connsiteY4" fmla="*/ 394172 h 640444"/>
              <a:gd name="connsiteX5" fmla="*/ 294487 w 1985526"/>
              <a:gd name="connsiteY5" fmla="*/ 57567 h 640444"/>
              <a:gd name="connsiteX6" fmla="*/ 134397 w 1985526"/>
              <a:gd name="connsiteY6" fmla="*/ 14435 h 640444"/>
              <a:gd name="connsiteX7" fmla="*/ 18255 w 1985526"/>
              <a:gd name="connsiteY7" fmla="*/ 0 h 640444"/>
              <a:gd name="connsiteX0" fmla="*/ 18255 w 1985526"/>
              <a:gd name="connsiteY0" fmla="*/ 0 h 825114"/>
              <a:gd name="connsiteX1" fmla="*/ 0 w 1985526"/>
              <a:gd name="connsiteY1" fmla="*/ 144353 h 825114"/>
              <a:gd name="connsiteX2" fmla="*/ 1965460 w 1985526"/>
              <a:gd name="connsiteY2" fmla="*/ 825114 h 825114"/>
              <a:gd name="connsiteX3" fmla="*/ 1985526 w 1985526"/>
              <a:gd name="connsiteY3" fmla="*/ 640444 h 825114"/>
              <a:gd name="connsiteX4" fmla="*/ 1273708 w 1985526"/>
              <a:gd name="connsiteY4" fmla="*/ 394172 h 825114"/>
              <a:gd name="connsiteX5" fmla="*/ 294487 w 1985526"/>
              <a:gd name="connsiteY5" fmla="*/ 57567 h 825114"/>
              <a:gd name="connsiteX6" fmla="*/ 134397 w 1985526"/>
              <a:gd name="connsiteY6" fmla="*/ 14435 h 825114"/>
              <a:gd name="connsiteX7" fmla="*/ 18255 w 1985526"/>
              <a:gd name="connsiteY7" fmla="*/ 0 h 825114"/>
              <a:gd name="connsiteX0" fmla="*/ 18255 w 1985526"/>
              <a:gd name="connsiteY0" fmla="*/ 0 h 871586"/>
              <a:gd name="connsiteX1" fmla="*/ 0 w 1985526"/>
              <a:gd name="connsiteY1" fmla="*/ 144353 h 871586"/>
              <a:gd name="connsiteX2" fmla="*/ 1936581 w 1985526"/>
              <a:gd name="connsiteY2" fmla="*/ 871586 h 871586"/>
              <a:gd name="connsiteX3" fmla="*/ 1985526 w 1985526"/>
              <a:gd name="connsiteY3" fmla="*/ 640444 h 871586"/>
              <a:gd name="connsiteX4" fmla="*/ 1273708 w 1985526"/>
              <a:gd name="connsiteY4" fmla="*/ 394172 h 871586"/>
              <a:gd name="connsiteX5" fmla="*/ 294487 w 1985526"/>
              <a:gd name="connsiteY5" fmla="*/ 57567 h 871586"/>
              <a:gd name="connsiteX6" fmla="*/ 134397 w 1985526"/>
              <a:gd name="connsiteY6" fmla="*/ 14435 h 871586"/>
              <a:gd name="connsiteX7" fmla="*/ 18255 w 1985526"/>
              <a:gd name="connsiteY7" fmla="*/ 0 h 871586"/>
              <a:gd name="connsiteX0" fmla="*/ 18255 w 1936581"/>
              <a:gd name="connsiteY0" fmla="*/ 0 h 871586"/>
              <a:gd name="connsiteX1" fmla="*/ 0 w 1936581"/>
              <a:gd name="connsiteY1" fmla="*/ 144353 h 871586"/>
              <a:gd name="connsiteX2" fmla="*/ 1936581 w 1936581"/>
              <a:gd name="connsiteY2" fmla="*/ 871586 h 871586"/>
              <a:gd name="connsiteX3" fmla="*/ 1748065 w 1936581"/>
              <a:gd name="connsiteY3" fmla="*/ 578480 h 871586"/>
              <a:gd name="connsiteX4" fmla="*/ 1273708 w 1936581"/>
              <a:gd name="connsiteY4" fmla="*/ 394172 h 871586"/>
              <a:gd name="connsiteX5" fmla="*/ 294487 w 1936581"/>
              <a:gd name="connsiteY5" fmla="*/ 57567 h 871586"/>
              <a:gd name="connsiteX6" fmla="*/ 134397 w 1936581"/>
              <a:gd name="connsiteY6" fmla="*/ 14435 h 871586"/>
              <a:gd name="connsiteX7" fmla="*/ 18255 w 1936581"/>
              <a:gd name="connsiteY7" fmla="*/ 0 h 871586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294487 w 1750463"/>
              <a:gd name="connsiteY5" fmla="*/ 57567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878512 w 1750463"/>
              <a:gd name="connsiteY5" fmla="*/ 258948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0 w 1800304"/>
              <a:gd name="connsiteY0" fmla="*/ 0 h 835223"/>
              <a:gd name="connsiteX1" fmla="*/ 49841 w 1800304"/>
              <a:gd name="connsiteY1" fmla="*/ 185444 h 835223"/>
              <a:gd name="connsiteX2" fmla="*/ 1800304 w 1800304"/>
              <a:gd name="connsiteY2" fmla="*/ 835223 h 835223"/>
              <a:gd name="connsiteX3" fmla="*/ 1797906 w 1800304"/>
              <a:gd name="connsiteY3" fmla="*/ 619571 h 835223"/>
              <a:gd name="connsiteX4" fmla="*/ 1323549 w 1800304"/>
              <a:gd name="connsiteY4" fmla="*/ 435263 h 835223"/>
              <a:gd name="connsiteX5" fmla="*/ 928353 w 1800304"/>
              <a:gd name="connsiteY5" fmla="*/ 300039 h 835223"/>
              <a:gd name="connsiteX6" fmla="*/ 184238 w 1800304"/>
              <a:gd name="connsiteY6" fmla="*/ 55526 h 835223"/>
              <a:gd name="connsiteX7" fmla="*/ 0 w 1800304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2207736 w 2207736"/>
              <a:gd name="connsiteY2" fmla="*/ 835223 h 835223"/>
              <a:gd name="connsiteX3" fmla="*/ 2205338 w 2207736"/>
              <a:gd name="connsiteY3" fmla="*/ 619571 h 835223"/>
              <a:gd name="connsiteX4" fmla="*/ 1730981 w 2207736"/>
              <a:gd name="connsiteY4" fmla="*/ 435263 h 835223"/>
              <a:gd name="connsiteX5" fmla="*/ 1335785 w 2207736"/>
              <a:gd name="connsiteY5" fmla="*/ 300039 h 835223"/>
              <a:gd name="connsiteX6" fmla="*/ 591670 w 2207736"/>
              <a:gd name="connsiteY6" fmla="*/ 55526 h 835223"/>
              <a:gd name="connsiteX7" fmla="*/ 407432 w 2207736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82118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06601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31986 w 2207736"/>
              <a:gd name="connsiteY0" fmla="*/ 0 h 870079"/>
              <a:gd name="connsiteX1" fmla="*/ 0 w 2207736"/>
              <a:gd name="connsiteY1" fmla="*/ 138974 h 870079"/>
              <a:gd name="connsiteX2" fmla="*/ 829908 w 2207736"/>
              <a:gd name="connsiteY2" fmla="*/ 341457 h 870079"/>
              <a:gd name="connsiteX3" fmla="*/ 2207736 w 2207736"/>
              <a:gd name="connsiteY3" fmla="*/ 870079 h 870079"/>
              <a:gd name="connsiteX4" fmla="*/ 2205338 w 2207736"/>
              <a:gd name="connsiteY4" fmla="*/ 654427 h 870079"/>
              <a:gd name="connsiteX5" fmla="*/ 1730981 w 2207736"/>
              <a:gd name="connsiteY5" fmla="*/ 470119 h 870079"/>
              <a:gd name="connsiteX6" fmla="*/ 1335785 w 2207736"/>
              <a:gd name="connsiteY6" fmla="*/ 334895 h 870079"/>
              <a:gd name="connsiteX7" fmla="*/ 591670 w 2207736"/>
              <a:gd name="connsiteY7" fmla="*/ 90382 h 870079"/>
              <a:gd name="connsiteX8" fmla="*/ 31986 w 2207736"/>
              <a:gd name="connsiteY8" fmla="*/ 0 h 870079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43267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5794 w 2207736"/>
              <a:gd name="connsiteY5" fmla="*/ 461063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10259"/>
              <a:gd name="connsiteY0" fmla="*/ 8372 h 878451"/>
              <a:gd name="connsiteX1" fmla="*/ 0 w 2210259"/>
              <a:gd name="connsiteY1" fmla="*/ 147346 h 878451"/>
              <a:gd name="connsiteX2" fmla="*/ 829908 w 2210259"/>
              <a:gd name="connsiteY2" fmla="*/ 349829 h 878451"/>
              <a:gd name="connsiteX3" fmla="*/ 2207736 w 2210259"/>
              <a:gd name="connsiteY3" fmla="*/ 878451 h 878451"/>
              <a:gd name="connsiteX4" fmla="*/ 2210154 w 2210259"/>
              <a:gd name="connsiteY4" fmla="*/ 651182 h 878451"/>
              <a:gd name="connsiteX5" fmla="*/ 1735794 w 2210259"/>
              <a:gd name="connsiteY5" fmla="*/ 461063 h 878451"/>
              <a:gd name="connsiteX6" fmla="*/ 1335785 w 2210259"/>
              <a:gd name="connsiteY6" fmla="*/ 320030 h 878451"/>
              <a:gd name="connsiteX7" fmla="*/ 384693 w 2210259"/>
              <a:gd name="connsiteY7" fmla="*/ 0 h 878451"/>
              <a:gd name="connsiteX8" fmla="*/ 31986 w 2210259"/>
              <a:gd name="connsiteY8" fmla="*/ 8372 h 87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0259" h="878451">
                <a:moveTo>
                  <a:pt x="31986" y="8372"/>
                </a:moveTo>
                <a:lnTo>
                  <a:pt x="0" y="147346"/>
                </a:lnTo>
                <a:lnTo>
                  <a:pt x="829908" y="349829"/>
                </a:lnTo>
                <a:lnTo>
                  <a:pt x="2207736" y="878451"/>
                </a:lnTo>
                <a:cubicBezTo>
                  <a:pt x="2206937" y="806567"/>
                  <a:pt x="2210953" y="723066"/>
                  <a:pt x="2210154" y="651182"/>
                </a:cubicBezTo>
                <a:lnTo>
                  <a:pt x="1735794" y="461063"/>
                </a:lnTo>
                <a:lnTo>
                  <a:pt x="1335785" y="320030"/>
                </a:lnTo>
                <a:lnTo>
                  <a:pt x="384693" y="0"/>
                </a:lnTo>
                <a:lnTo>
                  <a:pt x="31986" y="8372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sz="135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209905" y="4706754"/>
            <a:ext cx="130311" cy="3067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352425" y="3249761"/>
            <a:ext cx="5448300" cy="1538338"/>
          </a:xfrm>
          <a:custGeom>
            <a:avLst/>
            <a:gdLst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019300 w 7264400"/>
              <a:gd name="connsiteY4" fmla="*/ 1257300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500930 w 7264400"/>
              <a:gd name="connsiteY13" fmla="*/ 1817169 h 2120900"/>
              <a:gd name="connsiteX14" fmla="*/ 7264400 w 7264400"/>
              <a:gd name="connsiteY14" fmla="*/ 2120900 h 2120900"/>
              <a:gd name="connsiteX0" fmla="*/ 0 w 7264400"/>
              <a:gd name="connsiteY0" fmla="*/ 0 h 2051117"/>
              <a:gd name="connsiteX1" fmla="*/ 361950 w 7264400"/>
              <a:gd name="connsiteY1" fmla="*/ 165100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64400" h="2051117">
                <a:moveTo>
                  <a:pt x="0" y="0"/>
                </a:moveTo>
                <a:lnTo>
                  <a:pt x="361950" y="181769"/>
                </a:lnTo>
                <a:lnTo>
                  <a:pt x="1076325" y="593725"/>
                </a:lnTo>
                <a:lnTo>
                  <a:pt x="1904206" y="1069181"/>
                </a:lnTo>
                <a:lnTo>
                  <a:pt x="2151622" y="1201829"/>
                </a:lnTo>
                <a:lnTo>
                  <a:pt x="2489935" y="1386305"/>
                </a:lnTo>
                <a:lnTo>
                  <a:pt x="2891790" y="1602673"/>
                </a:lnTo>
                <a:lnTo>
                  <a:pt x="3231615" y="1718310"/>
                </a:lnTo>
                <a:lnTo>
                  <a:pt x="4027103" y="1865696"/>
                </a:lnTo>
                <a:lnTo>
                  <a:pt x="4430161" y="1906404"/>
                </a:lnTo>
                <a:lnTo>
                  <a:pt x="5148780" y="1820946"/>
                </a:lnTo>
                <a:lnTo>
                  <a:pt x="5987783" y="1717976"/>
                </a:lnTo>
                <a:lnTo>
                  <a:pt x="6269723" y="1758348"/>
                </a:lnTo>
                <a:lnTo>
                  <a:pt x="6500930" y="1817169"/>
                </a:lnTo>
                <a:lnTo>
                  <a:pt x="7264400" y="2051117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 14"/>
          <p:cNvSpPr/>
          <p:nvPr/>
        </p:nvSpPr>
        <p:spPr>
          <a:xfrm>
            <a:off x="4900613" y="4296966"/>
            <a:ext cx="564356" cy="246459"/>
          </a:xfrm>
          <a:custGeom>
            <a:avLst/>
            <a:gdLst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361950 w 723900"/>
              <a:gd name="connsiteY6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66738 w 723900"/>
              <a:gd name="connsiteY6" fmla="*/ 171450 h 328612"/>
              <a:gd name="connsiteX7" fmla="*/ 361950 w 723900"/>
              <a:gd name="connsiteY7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81025 w 723900"/>
              <a:gd name="connsiteY6" fmla="*/ 176212 h 328612"/>
              <a:gd name="connsiteX7" fmla="*/ 361950 w 723900"/>
              <a:gd name="connsiteY7" fmla="*/ 285750 h 328612"/>
              <a:gd name="connsiteX0" fmla="*/ 361950 w 752475"/>
              <a:gd name="connsiteY0" fmla="*/ 285750 h 328612"/>
              <a:gd name="connsiteX1" fmla="*/ 233363 w 752475"/>
              <a:gd name="connsiteY1" fmla="*/ 328612 h 328612"/>
              <a:gd name="connsiteX2" fmla="*/ 0 w 752475"/>
              <a:gd name="connsiteY2" fmla="*/ 285750 h 328612"/>
              <a:gd name="connsiteX3" fmla="*/ 338138 w 752475"/>
              <a:gd name="connsiteY3" fmla="*/ 138112 h 328612"/>
              <a:gd name="connsiteX4" fmla="*/ 595313 w 752475"/>
              <a:gd name="connsiteY4" fmla="*/ 0 h 328612"/>
              <a:gd name="connsiteX5" fmla="*/ 752475 w 752475"/>
              <a:gd name="connsiteY5" fmla="*/ 85725 h 328612"/>
              <a:gd name="connsiteX6" fmla="*/ 581025 w 752475"/>
              <a:gd name="connsiteY6" fmla="*/ 176212 h 328612"/>
              <a:gd name="connsiteX7" fmla="*/ 361950 w 752475"/>
              <a:gd name="connsiteY7" fmla="*/ 2857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475" h="328612">
                <a:moveTo>
                  <a:pt x="361950" y="285750"/>
                </a:moveTo>
                <a:lnTo>
                  <a:pt x="233363" y="328612"/>
                </a:lnTo>
                <a:lnTo>
                  <a:pt x="0" y="285750"/>
                </a:lnTo>
                <a:lnTo>
                  <a:pt x="338138" y="138112"/>
                </a:lnTo>
                <a:lnTo>
                  <a:pt x="595313" y="0"/>
                </a:lnTo>
                <a:lnTo>
                  <a:pt x="752475" y="85725"/>
                </a:lnTo>
                <a:lnTo>
                  <a:pt x="581025" y="176212"/>
                </a:lnTo>
                <a:lnTo>
                  <a:pt x="361950" y="28575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6" name="Straight Arrow Connector 45"/>
          <p:cNvCxnSpPr>
            <a:stCxn id="73" idx="2"/>
          </p:cNvCxnSpPr>
          <p:nvPr/>
        </p:nvCxnSpPr>
        <p:spPr>
          <a:xfrm>
            <a:off x="5020680" y="4186192"/>
            <a:ext cx="237439" cy="247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7507479">
            <a:off x="5030450" y="4646777"/>
            <a:ext cx="290436" cy="29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TextBox 47"/>
          <p:cNvSpPr txBox="1"/>
          <p:nvPr/>
        </p:nvSpPr>
        <p:spPr>
          <a:xfrm rot="17085260">
            <a:off x="4801001" y="4552750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2347449" y="4427409"/>
            <a:ext cx="210775" cy="7078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779912" y="1451777"/>
            <a:ext cx="826616" cy="720787"/>
            <a:chOff x="2292347" y="1010159"/>
            <a:chExt cx="736603" cy="761491"/>
          </a:xfrm>
        </p:grpSpPr>
        <p:sp>
          <p:nvSpPr>
            <p:cNvPr id="57" name="Rounded Rectangle 56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92348" y="1010159"/>
              <a:ext cx="7366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JUNI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459883" y="1452014"/>
              <a:ext cx="523825" cy="292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62" name="Freeform 61"/>
          <p:cNvSpPr/>
          <p:nvPr/>
        </p:nvSpPr>
        <p:spPr>
          <a:xfrm>
            <a:off x="200025" y="2957512"/>
            <a:ext cx="385763" cy="328613"/>
          </a:xfrm>
          <a:custGeom>
            <a:avLst/>
            <a:gdLst>
              <a:gd name="connsiteX0" fmla="*/ 0 w 514350"/>
              <a:gd name="connsiteY0" fmla="*/ 238125 h 438150"/>
              <a:gd name="connsiteX1" fmla="*/ 476250 w 514350"/>
              <a:gd name="connsiteY1" fmla="*/ 438150 h 438150"/>
              <a:gd name="connsiteX2" fmla="*/ 438150 w 514350"/>
              <a:gd name="connsiteY2" fmla="*/ 314325 h 438150"/>
              <a:gd name="connsiteX3" fmla="*/ 514350 w 514350"/>
              <a:gd name="connsiteY3" fmla="*/ 276225 h 438150"/>
              <a:gd name="connsiteX4" fmla="*/ 495300 w 514350"/>
              <a:gd name="connsiteY4" fmla="*/ 190500 h 438150"/>
              <a:gd name="connsiteX5" fmla="*/ 419100 w 514350"/>
              <a:gd name="connsiteY5" fmla="*/ 247650 h 438150"/>
              <a:gd name="connsiteX6" fmla="*/ 381000 w 514350"/>
              <a:gd name="connsiteY6" fmla="*/ 171450 h 438150"/>
              <a:gd name="connsiteX7" fmla="*/ 447675 w 514350"/>
              <a:gd name="connsiteY7" fmla="*/ 0 h 438150"/>
              <a:gd name="connsiteX8" fmla="*/ 381000 w 514350"/>
              <a:gd name="connsiteY8" fmla="*/ 0 h 438150"/>
              <a:gd name="connsiteX9" fmla="*/ 285750 w 514350"/>
              <a:gd name="connsiteY9" fmla="*/ 95250 h 438150"/>
              <a:gd name="connsiteX10" fmla="*/ 133350 w 514350"/>
              <a:gd name="connsiteY10" fmla="*/ 38100 h 438150"/>
              <a:gd name="connsiteX11" fmla="*/ 104775 w 514350"/>
              <a:gd name="connsiteY11" fmla="*/ 9525 h 438150"/>
              <a:gd name="connsiteX12" fmla="*/ 0 w 514350"/>
              <a:gd name="connsiteY12" fmla="*/ 38100 h 438150"/>
              <a:gd name="connsiteX13" fmla="*/ 0 w 514350"/>
              <a:gd name="connsiteY13" fmla="*/ 38100 h 438150"/>
              <a:gd name="connsiteX14" fmla="*/ 0 w 514350"/>
              <a:gd name="connsiteY14" fmla="*/ 238125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4350" h="438150">
                <a:moveTo>
                  <a:pt x="0" y="238125"/>
                </a:moveTo>
                <a:lnTo>
                  <a:pt x="476250" y="438150"/>
                </a:lnTo>
                <a:lnTo>
                  <a:pt x="438150" y="314325"/>
                </a:lnTo>
                <a:lnTo>
                  <a:pt x="514350" y="276225"/>
                </a:lnTo>
                <a:lnTo>
                  <a:pt x="495300" y="190500"/>
                </a:lnTo>
                <a:lnTo>
                  <a:pt x="419100" y="247650"/>
                </a:lnTo>
                <a:lnTo>
                  <a:pt x="381000" y="171450"/>
                </a:lnTo>
                <a:lnTo>
                  <a:pt x="447675" y="0"/>
                </a:lnTo>
                <a:lnTo>
                  <a:pt x="381000" y="0"/>
                </a:lnTo>
                <a:lnTo>
                  <a:pt x="285750" y="95250"/>
                </a:lnTo>
                <a:lnTo>
                  <a:pt x="133350" y="38100"/>
                </a:lnTo>
                <a:lnTo>
                  <a:pt x="104775" y="9525"/>
                </a:lnTo>
                <a:lnTo>
                  <a:pt x="0" y="38100"/>
                </a:lnTo>
                <a:lnTo>
                  <a:pt x="0" y="38100"/>
                </a:lnTo>
                <a:lnTo>
                  <a:pt x="0" y="23812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383309" y="2705698"/>
            <a:ext cx="469773" cy="424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8360569" y="3249761"/>
            <a:ext cx="744654" cy="62558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04630" y="4525764"/>
            <a:ext cx="1357718" cy="1338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Plaatsing van sporen en bovenleidingen aan het station SIMONIS</a:t>
            </a:r>
          </a:p>
          <a:p>
            <a:endParaRPr lang="fr-BE" sz="900" dirty="0"/>
          </a:p>
          <a:p>
            <a:r>
              <a:rPr lang="nl-BE" sz="900" b="0" i="0" dirty="0" smtClean="0">
                <a:solidFill>
                  <a:srgbClr val="000000"/>
                </a:solidFill>
              </a:rPr>
              <a:t>Sluiting van het station Simonis in juni, juli en augustus 2017</a:t>
            </a:r>
          </a:p>
          <a:p>
            <a:endParaRPr lang="fr-BE" sz="900" dirty="0"/>
          </a:p>
          <a:p>
            <a:r>
              <a:rPr lang="nl-BE" sz="900" b="0" i="0" dirty="0" smtClean="0">
                <a:solidFill>
                  <a:srgbClr val="000000"/>
                </a:solidFill>
              </a:rPr>
              <a:t>Organisatie van T-Bussen</a:t>
            </a:r>
          </a:p>
        </p:txBody>
      </p:sp>
      <p:sp>
        <p:nvSpPr>
          <p:cNvPr id="67" name="Freeform 66"/>
          <p:cNvSpPr/>
          <p:nvPr/>
        </p:nvSpPr>
        <p:spPr>
          <a:xfrm>
            <a:off x="7624763" y="3253383"/>
            <a:ext cx="613768" cy="125016"/>
          </a:xfrm>
          <a:custGeom>
            <a:avLst/>
            <a:gdLst>
              <a:gd name="connsiteX0" fmla="*/ 0 w 787400"/>
              <a:gd name="connsiteY0" fmla="*/ 76200 h 171450"/>
              <a:gd name="connsiteX1" fmla="*/ 6350 w 787400"/>
              <a:gd name="connsiteY1" fmla="*/ 171450 h 171450"/>
              <a:gd name="connsiteX2" fmla="*/ 787400 w 787400"/>
              <a:gd name="connsiteY2" fmla="*/ 57150 h 171450"/>
              <a:gd name="connsiteX3" fmla="*/ 774700 w 787400"/>
              <a:gd name="connsiteY3" fmla="*/ 0 h 171450"/>
              <a:gd name="connsiteX4" fmla="*/ 0 w 787400"/>
              <a:gd name="connsiteY4" fmla="*/ 76200 h 171450"/>
              <a:gd name="connsiteX0" fmla="*/ 0 w 787400"/>
              <a:gd name="connsiteY0" fmla="*/ 76200 h 154782"/>
              <a:gd name="connsiteX1" fmla="*/ 1588 w 787400"/>
              <a:gd name="connsiteY1" fmla="*/ 154782 h 154782"/>
              <a:gd name="connsiteX2" fmla="*/ 787400 w 787400"/>
              <a:gd name="connsiteY2" fmla="*/ 57150 h 154782"/>
              <a:gd name="connsiteX3" fmla="*/ 774700 w 787400"/>
              <a:gd name="connsiteY3" fmla="*/ 0 h 154782"/>
              <a:gd name="connsiteX4" fmla="*/ 0 w 787400"/>
              <a:gd name="connsiteY4" fmla="*/ 76200 h 154782"/>
              <a:gd name="connsiteX0" fmla="*/ 0 w 818357"/>
              <a:gd name="connsiteY0" fmla="*/ 76200 h 154782"/>
              <a:gd name="connsiteX1" fmla="*/ 1588 w 818357"/>
              <a:gd name="connsiteY1" fmla="*/ 154782 h 154782"/>
              <a:gd name="connsiteX2" fmla="*/ 818357 w 818357"/>
              <a:gd name="connsiteY2" fmla="*/ 76200 h 154782"/>
              <a:gd name="connsiteX3" fmla="*/ 774700 w 818357"/>
              <a:gd name="connsiteY3" fmla="*/ 0 h 154782"/>
              <a:gd name="connsiteX4" fmla="*/ 0 w 818357"/>
              <a:gd name="connsiteY4" fmla="*/ 76200 h 154782"/>
              <a:gd name="connsiteX0" fmla="*/ 0 w 818357"/>
              <a:gd name="connsiteY0" fmla="*/ 88106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88106 h 166688"/>
              <a:gd name="connsiteX0" fmla="*/ 0 w 818357"/>
              <a:gd name="connsiteY0" fmla="*/ 78581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78581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357" h="166688">
                <a:moveTo>
                  <a:pt x="0" y="78581"/>
                </a:moveTo>
                <a:cubicBezTo>
                  <a:pt x="529" y="104775"/>
                  <a:pt x="1059" y="140494"/>
                  <a:pt x="1588" y="166688"/>
                </a:cubicBezTo>
                <a:lnTo>
                  <a:pt x="818357" y="88106"/>
                </a:lnTo>
                <a:lnTo>
                  <a:pt x="815181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00026" y="2262270"/>
            <a:ext cx="235200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900" b="0" i="0" dirty="0" smtClean="0">
                <a:solidFill>
                  <a:srgbClr val="000000"/>
                </a:solidFill>
              </a:rPr>
              <a:t>Werken in fases tot in augustus 2017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86697" y="3839943"/>
            <a:ext cx="86796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0000"/>
                </a:solidFill>
              </a:rPr>
              <a:t>Verkeer afgesloten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28258" y="4317158"/>
            <a:ext cx="1437515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Bouw van het elektrische onderstation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Eind februari - November 2017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505871" y="2799786"/>
            <a:ext cx="1918196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Juni 2017 – December 2017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5632195" y="3248350"/>
            <a:ext cx="526231" cy="74642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17080" y="5144815"/>
            <a:ext cx="1390487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Werken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Juni 2017 – Oktober 2017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0025" y="5013454"/>
            <a:ext cx="183284" cy="14754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00198" y="4997316"/>
            <a:ext cx="1897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Brussel Mobiliteit (DIOV)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01046" y="5233263"/>
            <a:ext cx="183284" cy="147542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TextBox 52"/>
          <p:cNvSpPr txBox="1"/>
          <p:nvPr/>
        </p:nvSpPr>
        <p:spPr>
          <a:xfrm>
            <a:off x="401219" y="5217125"/>
            <a:ext cx="1721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MIVB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00025" y="5473798"/>
            <a:ext cx="183284" cy="14754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/>
          <p:cNvSpPr txBox="1"/>
          <p:nvPr/>
        </p:nvSpPr>
        <p:spPr>
          <a:xfrm>
            <a:off x="400198" y="5457661"/>
            <a:ext cx="1721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nutsvoorzieningen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606528" y="4975773"/>
            <a:ext cx="1060697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B050"/>
                </a:solidFill>
              </a:rPr>
              <a:t>VIVAQUA Rioleringen</a:t>
            </a:r>
          </a:p>
          <a:p>
            <a:pPr algn="ctr"/>
            <a:r>
              <a:rPr lang="nl-BE" sz="800" b="0" i="0" dirty="0" smtClean="0">
                <a:solidFill>
                  <a:srgbClr val="00B050"/>
                </a:solidFill>
              </a:rPr>
              <a:t>April - Juni 2017</a:t>
            </a:r>
          </a:p>
        </p:txBody>
      </p:sp>
      <p:sp>
        <p:nvSpPr>
          <p:cNvPr id="79" name="Forme libre 78"/>
          <p:cNvSpPr/>
          <p:nvPr/>
        </p:nvSpPr>
        <p:spPr>
          <a:xfrm>
            <a:off x="7735186" y="3098062"/>
            <a:ext cx="79745" cy="143540"/>
          </a:xfrm>
          <a:custGeom>
            <a:avLst/>
            <a:gdLst>
              <a:gd name="connsiteX0" fmla="*/ 95693 w 106326"/>
              <a:gd name="connsiteY0" fmla="*/ 191386 h 191386"/>
              <a:gd name="connsiteX1" fmla="*/ 106326 w 106326"/>
              <a:gd name="connsiteY1" fmla="*/ 0 h 191386"/>
              <a:gd name="connsiteX2" fmla="*/ 10633 w 106326"/>
              <a:gd name="connsiteY2" fmla="*/ 10632 h 191386"/>
              <a:gd name="connsiteX3" fmla="*/ 0 w 106326"/>
              <a:gd name="connsiteY3" fmla="*/ 191386 h 191386"/>
              <a:gd name="connsiteX4" fmla="*/ 95693 w 106326"/>
              <a:gd name="connsiteY4" fmla="*/ 191386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6" h="191386">
                <a:moveTo>
                  <a:pt x="95693" y="191386"/>
                </a:moveTo>
                <a:lnTo>
                  <a:pt x="106326" y="0"/>
                </a:lnTo>
                <a:lnTo>
                  <a:pt x="10633" y="10632"/>
                </a:lnTo>
                <a:lnTo>
                  <a:pt x="0" y="191386"/>
                </a:lnTo>
                <a:lnTo>
                  <a:pt x="95693" y="191386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3" name="Forme libre 2"/>
          <p:cNvSpPr/>
          <p:nvPr/>
        </p:nvSpPr>
        <p:spPr>
          <a:xfrm>
            <a:off x="5526272" y="3791836"/>
            <a:ext cx="837314" cy="534287"/>
          </a:xfrm>
          <a:custGeom>
            <a:avLst/>
            <a:gdLst>
              <a:gd name="connsiteX0" fmla="*/ 42530 w 1116418"/>
              <a:gd name="connsiteY0" fmla="*/ 712382 h 712382"/>
              <a:gd name="connsiteX1" fmla="*/ 0 w 1116418"/>
              <a:gd name="connsiteY1" fmla="*/ 648586 h 712382"/>
              <a:gd name="connsiteX2" fmla="*/ 925032 w 1116418"/>
              <a:gd name="connsiteY2" fmla="*/ 0 h 712382"/>
              <a:gd name="connsiteX3" fmla="*/ 967563 w 1116418"/>
              <a:gd name="connsiteY3" fmla="*/ 53163 h 712382"/>
              <a:gd name="connsiteX4" fmla="*/ 956930 w 1116418"/>
              <a:gd name="connsiteY4" fmla="*/ 95693 h 712382"/>
              <a:gd name="connsiteX5" fmla="*/ 1020725 w 1116418"/>
              <a:gd name="connsiteY5" fmla="*/ 212652 h 712382"/>
              <a:gd name="connsiteX6" fmla="*/ 1116418 w 1116418"/>
              <a:gd name="connsiteY6" fmla="*/ 223284 h 712382"/>
              <a:gd name="connsiteX7" fmla="*/ 1116418 w 1116418"/>
              <a:gd name="connsiteY7" fmla="*/ 308345 h 712382"/>
              <a:gd name="connsiteX8" fmla="*/ 1084521 w 1116418"/>
              <a:gd name="connsiteY8" fmla="*/ 340242 h 712382"/>
              <a:gd name="connsiteX9" fmla="*/ 1084521 w 1116418"/>
              <a:gd name="connsiteY9" fmla="*/ 340242 h 712382"/>
              <a:gd name="connsiteX10" fmla="*/ 978195 w 1116418"/>
              <a:gd name="connsiteY10" fmla="*/ 329610 h 712382"/>
              <a:gd name="connsiteX11" fmla="*/ 489097 w 1116418"/>
              <a:gd name="connsiteY11" fmla="*/ 382772 h 712382"/>
              <a:gd name="connsiteX12" fmla="*/ 520995 w 1116418"/>
              <a:gd name="connsiteY12" fmla="*/ 435935 h 712382"/>
              <a:gd name="connsiteX13" fmla="*/ 435935 w 1116418"/>
              <a:gd name="connsiteY13" fmla="*/ 478466 h 712382"/>
              <a:gd name="connsiteX14" fmla="*/ 404037 w 1116418"/>
              <a:gd name="connsiteY14" fmla="*/ 435935 h 712382"/>
              <a:gd name="connsiteX15" fmla="*/ 42530 w 1116418"/>
              <a:gd name="connsiteY15" fmla="*/ 712382 h 7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6418" h="712382">
                <a:moveTo>
                  <a:pt x="42530" y="712382"/>
                </a:moveTo>
                <a:lnTo>
                  <a:pt x="0" y="648586"/>
                </a:lnTo>
                <a:lnTo>
                  <a:pt x="925032" y="0"/>
                </a:lnTo>
                <a:lnTo>
                  <a:pt x="967563" y="53163"/>
                </a:lnTo>
                <a:lnTo>
                  <a:pt x="956930" y="95693"/>
                </a:lnTo>
                <a:lnTo>
                  <a:pt x="1020725" y="212652"/>
                </a:lnTo>
                <a:lnTo>
                  <a:pt x="1116418" y="223284"/>
                </a:lnTo>
                <a:lnTo>
                  <a:pt x="1116418" y="308345"/>
                </a:lnTo>
                <a:lnTo>
                  <a:pt x="1084521" y="340242"/>
                </a:lnTo>
                <a:lnTo>
                  <a:pt x="1084521" y="340242"/>
                </a:lnTo>
                <a:lnTo>
                  <a:pt x="978195" y="329610"/>
                </a:lnTo>
                <a:lnTo>
                  <a:pt x="489097" y="382772"/>
                </a:lnTo>
                <a:lnTo>
                  <a:pt x="520995" y="435935"/>
                </a:lnTo>
                <a:lnTo>
                  <a:pt x="435935" y="478466"/>
                </a:lnTo>
                <a:lnTo>
                  <a:pt x="404037" y="435935"/>
                </a:lnTo>
                <a:lnTo>
                  <a:pt x="42530" y="71238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5526273" y="3923137"/>
            <a:ext cx="460804" cy="329454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H="1">
            <a:off x="5987076" y="3621564"/>
            <a:ext cx="376511" cy="21838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7"/>
          <p:cNvSpPr/>
          <p:nvPr/>
        </p:nvSpPr>
        <p:spPr>
          <a:xfrm>
            <a:off x="1687665" y="4035784"/>
            <a:ext cx="2492734" cy="745435"/>
          </a:xfrm>
          <a:custGeom>
            <a:avLst/>
            <a:gdLst>
              <a:gd name="connsiteX0" fmla="*/ 23854 w 3323645"/>
              <a:gd name="connsiteY0" fmla="*/ 0 h 993913"/>
              <a:gd name="connsiteX1" fmla="*/ 866692 w 3323645"/>
              <a:gd name="connsiteY1" fmla="*/ 469127 h 993913"/>
              <a:gd name="connsiteX2" fmla="*/ 1375576 w 3323645"/>
              <a:gd name="connsiteY2" fmla="*/ 715618 h 993913"/>
              <a:gd name="connsiteX3" fmla="*/ 2003729 w 3323645"/>
              <a:gd name="connsiteY3" fmla="*/ 842838 h 993913"/>
              <a:gd name="connsiteX4" fmla="*/ 2647784 w 3323645"/>
              <a:gd name="connsiteY4" fmla="*/ 898498 h 993913"/>
              <a:gd name="connsiteX5" fmla="*/ 3013544 w 3323645"/>
              <a:gd name="connsiteY5" fmla="*/ 874644 h 993913"/>
              <a:gd name="connsiteX6" fmla="*/ 3275938 w 3323645"/>
              <a:gd name="connsiteY6" fmla="*/ 842838 h 993913"/>
              <a:gd name="connsiteX7" fmla="*/ 3323645 w 3323645"/>
              <a:gd name="connsiteY7" fmla="*/ 842838 h 993913"/>
              <a:gd name="connsiteX8" fmla="*/ 3323645 w 3323645"/>
              <a:gd name="connsiteY8" fmla="*/ 938254 h 993913"/>
              <a:gd name="connsiteX9" fmla="*/ 2886324 w 3323645"/>
              <a:gd name="connsiteY9" fmla="*/ 985962 h 993913"/>
              <a:gd name="connsiteX10" fmla="*/ 2464904 w 3323645"/>
              <a:gd name="connsiteY10" fmla="*/ 993913 h 993913"/>
              <a:gd name="connsiteX11" fmla="*/ 1932167 w 3323645"/>
              <a:gd name="connsiteY11" fmla="*/ 954157 h 993913"/>
              <a:gd name="connsiteX12" fmla="*/ 1526651 w 3323645"/>
              <a:gd name="connsiteY12" fmla="*/ 874644 h 993913"/>
              <a:gd name="connsiteX13" fmla="*/ 1001864 w 3323645"/>
              <a:gd name="connsiteY13" fmla="*/ 683812 h 993913"/>
              <a:gd name="connsiteX14" fmla="*/ 691764 w 3323645"/>
              <a:gd name="connsiteY14" fmla="*/ 508884 h 993913"/>
              <a:gd name="connsiteX15" fmla="*/ 0 w 3323645"/>
              <a:gd name="connsiteY15" fmla="*/ 87465 h 993913"/>
              <a:gd name="connsiteX16" fmla="*/ 23854 w 3323645"/>
              <a:gd name="connsiteY16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645" h="993913">
                <a:moveTo>
                  <a:pt x="23854" y="0"/>
                </a:moveTo>
                <a:lnTo>
                  <a:pt x="866692" y="469127"/>
                </a:lnTo>
                <a:lnTo>
                  <a:pt x="1375576" y="715618"/>
                </a:lnTo>
                <a:lnTo>
                  <a:pt x="2003729" y="842838"/>
                </a:lnTo>
                <a:lnTo>
                  <a:pt x="2647784" y="898498"/>
                </a:lnTo>
                <a:lnTo>
                  <a:pt x="3013544" y="874644"/>
                </a:lnTo>
                <a:lnTo>
                  <a:pt x="3275938" y="842838"/>
                </a:lnTo>
                <a:lnTo>
                  <a:pt x="3323645" y="842838"/>
                </a:lnTo>
                <a:lnTo>
                  <a:pt x="3323645" y="938254"/>
                </a:lnTo>
                <a:lnTo>
                  <a:pt x="2886324" y="985962"/>
                </a:lnTo>
                <a:lnTo>
                  <a:pt x="2464904" y="993913"/>
                </a:lnTo>
                <a:lnTo>
                  <a:pt x="1932167" y="954157"/>
                </a:lnTo>
                <a:lnTo>
                  <a:pt x="1526651" y="874644"/>
                </a:lnTo>
                <a:lnTo>
                  <a:pt x="1001864" y="683812"/>
                </a:lnTo>
                <a:lnTo>
                  <a:pt x="691764" y="508884"/>
                </a:lnTo>
                <a:lnTo>
                  <a:pt x="0" y="87465"/>
                </a:lnTo>
                <a:lnTo>
                  <a:pt x="2385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9" name="Forme libre 8"/>
          <p:cNvSpPr/>
          <p:nvPr/>
        </p:nvSpPr>
        <p:spPr>
          <a:xfrm>
            <a:off x="4263888" y="4572497"/>
            <a:ext cx="572494" cy="149087"/>
          </a:xfrm>
          <a:custGeom>
            <a:avLst/>
            <a:gdLst>
              <a:gd name="connsiteX0" fmla="*/ 0 w 763325"/>
              <a:gd name="connsiteY0" fmla="*/ 103367 h 198782"/>
              <a:gd name="connsiteX1" fmla="*/ 47707 w 763325"/>
              <a:gd name="connsiteY1" fmla="*/ 198782 h 198782"/>
              <a:gd name="connsiteX2" fmla="*/ 763325 w 763325"/>
              <a:gd name="connsiteY2" fmla="*/ 119269 h 198782"/>
              <a:gd name="connsiteX3" fmla="*/ 755374 w 763325"/>
              <a:gd name="connsiteY3" fmla="*/ 0 h 198782"/>
              <a:gd name="connsiteX4" fmla="*/ 0 w 763325"/>
              <a:gd name="connsiteY4" fmla="*/ 103367 h 19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325" h="198782">
                <a:moveTo>
                  <a:pt x="0" y="103367"/>
                </a:moveTo>
                <a:lnTo>
                  <a:pt x="47707" y="198782"/>
                </a:lnTo>
                <a:lnTo>
                  <a:pt x="763325" y="119269"/>
                </a:lnTo>
                <a:lnTo>
                  <a:pt x="755374" y="0"/>
                </a:lnTo>
                <a:lnTo>
                  <a:pt x="0" y="10336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10" name="Forme libre 9"/>
          <p:cNvSpPr/>
          <p:nvPr/>
        </p:nvSpPr>
        <p:spPr>
          <a:xfrm>
            <a:off x="6219908" y="3361911"/>
            <a:ext cx="1353710" cy="471115"/>
          </a:xfrm>
          <a:custGeom>
            <a:avLst/>
            <a:gdLst>
              <a:gd name="connsiteX0" fmla="*/ 0 w 1804947"/>
              <a:gd name="connsiteY0" fmla="*/ 564542 h 628153"/>
              <a:gd name="connsiteX1" fmla="*/ 421420 w 1804947"/>
              <a:gd name="connsiteY1" fmla="*/ 294198 h 628153"/>
              <a:gd name="connsiteX2" fmla="*/ 612251 w 1804947"/>
              <a:gd name="connsiteY2" fmla="*/ 166977 h 628153"/>
              <a:gd name="connsiteX3" fmla="*/ 850790 w 1804947"/>
              <a:gd name="connsiteY3" fmla="*/ 111318 h 628153"/>
              <a:gd name="connsiteX4" fmla="*/ 1256307 w 1804947"/>
              <a:gd name="connsiteY4" fmla="*/ 63610 h 628153"/>
              <a:gd name="connsiteX5" fmla="*/ 1606164 w 1804947"/>
              <a:gd name="connsiteY5" fmla="*/ 23854 h 628153"/>
              <a:gd name="connsiteX6" fmla="*/ 1804947 w 1804947"/>
              <a:gd name="connsiteY6" fmla="*/ 0 h 628153"/>
              <a:gd name="connsiteX7" fmla="*/ 1789044 w 1804947"/>
              <a:gd name="connsiteY7" fmla="*/ 95415 h 628153"/>
              <a:gd name="connsiteX8" fmla="*/ 1152940 w 1804947"/>
              <a:gd name="connsiteY8" fmla="*/ 143123 h 628153"/>
              <a:gd name="connsiteX9" fmla="*/ 1137037 w 1804947"/>
              <a:gd name="connsiteY9" fmla="*/ 166977 h 628153"/>
              <a:gd name="connsiteX10" fmla="*/ 1137037 w 1804947"/>
              <a:gd name="connsiteY10" fmla="*/ 198782 h 628153"/>
              <a:gd name="connsiteX11" fmla="*/ 1033670 w 1804947"/>
              <a:gd name="connsiteY11" fmla="*/ 206734 h 628153"/>
              <a:gd name="connsiteX12" fmla="*/ 1049573 w 1804947"/>
              <a:gd name="connsiteY12" fmla="*/ 174929 h 628153"/>
              <a:gd name="connsiteX13" fmla="*/ 1025719 w 1804947"/>
              <a:gd name="connsiteY13" fmla="*/ 166977 h 628153"/>
              <a:gd name="connsiteX14" fmla="*/ 811033 w 1804947"/>
              <a:gd name="connsiteY14" fmla="*/ 182880 h 628153"/>
              <a:gd name="connsiteX15" fmla="*/ 691764 w 1804947"/>
              <a:gd name="connsiteY15" fmla="*/ 214685 h 628153"/>
              <a:gd name="connsiteX16" fmla="*/ 564543 w 1804947"/>
              <a:gd name="connsiteY16" fmla="*/ 278295 h 628153"/>
              <a:gd name="connsiteX17" fmla="*/ 357809 w 1804947"/>
              <a:gd name="connsiteY17" fmla="*/ 389614 h 628153"/>
              <a:gd name="connsiteX18" fmla="*/ 166978 w 1804947"/>
              <a:gd name="connsiteY18" fmla="*/ 516835 h 628153"/>
              <a:gd name="connsiteX19" fmla="*/ 39757 w 1804947"/>
              <a:gd name="connsiteY19" fmla="*/ 628153 h 628153"/>
              <a:gd name="connsiteX20" fmla="*/ 0 w 1804947"/>
              <a:gd name="connsiteY20" fmla="*/ 564542 h 62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04947" h="628153">
                <a:moveTo>
                  <a:pt x="0" y="564542"/>
                </a:moveTo>
                <a:lnTo>
                  <a:pt x="421420" y="294198"/>
                </a:lnTo>
                <a:lnTo>
                  <a:pt x="612251" y="166977"/>
                </a:lnTo>
                <a:lnTo>
                  <a:pt x="850790" y="111318"/>
                </a:lnTo>
                <a:lnTo>
                  <a:pt x="1256307" y="63610"/>
                </a:lnTo>
                <a:lnTo>
                  <a:pt x="1606164" y="23854"/>
                </a:lnTo>
                <a:lnTo>
                  <a:pt x="1804947" y="0"/>
                </a:lnTo>
                <a:lnTo>
                  <a:pt x="1789044" y="95415"/>
                </a:lnTo>
                <a:lnTo>
                  <a:pt x="1152940" y="143123"/>
                </a:lnTo>
                <a:lnTo>
                  <a:pt x="1137037" y="166977"/>
                </a:lnTo>
                <a:lnTo>
                  <a:pt x="1137037" y="198782"/>
                </a:lnTo>
                <a:lnTo>
                  <a:pt x="1033670" y="206734"/>
                </a:lnTo>
                <a:lnTo>
                  <a:pt x="1049573" y="174929"/>
                </a:lnTo>
                <a:lnTo>
                  <a:pt x="1025719" y="166977"/>
                </a:lnTo>
                <a:lnTo>
                  <a:pt x="811033" y="182880"/>
                </a:lnTo>
                <a:lnTo>
                  <a:pt x="691764" y="214685"/>
                </a:lnTo>
                <a:lnTo>
                  <a:pt x="564543" y="278295"/>
                </a:lnTo>
                <a:lnTo>
                  <a:pt x="357809" y="389614"/>
                </a:lnTo>
                <a:lnTo>
                  <a:pt x="166978" y="516835"/>
                </a:lnTo>
                <a:lnTo>
                  <a:pt x="39757" y="628153"/>
                </a:lnTo>
                <a:lnTo>
                  <a:pt x="0" y="56454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68" name="Connecteur droit avec flèche 67"/>
          <p:cNvCxnSpPr/>
          <p:nvPr/>
        </p:nvCxnSpPr>
        <p:spPr>
          <a:xfrm>
            <a:off x="5258118" y="4214656"/>
            <a:ext cx="337558" cy="191909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Connecteur droit avec flèche 71"/>
          <p:cNvCxnSpPr/>
          <p:nvPr/>
        </p:nvCxnSpPr>
        <p:spPr>
          <a:xfrm>
            <a:off x="4180398" y="4427409"/>
            <a:ext cx="83490" cy="432695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5" name="TextBox 40"/>
          <p:cNvSpPr txBox="1"/>
          <p:nvPr/>
        </p:nvSpPr>
        <p:spPr>
          <a:xfrm>
            <a:off x="411973" y="520733"/>
            <a:ext cx="84087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0"/>
              </a:spcBef>
              <a:buFontTx/>
              <a:buNone/>
              <a:defRPr sz="4400" b="1">
                <a:solidFill>
                  <a:srgbClr val="233D9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/>
            <a:r>
              <a:rPr lang="nl-BE" sz="2400" b="0" i="0" dirty="0" smtClean="0">
                <a:solidFill>
                  <a:srgbClr val="233D90"/>
                </a:solidFill>
              </a:rPr>
              <a:t>Tentoonstellingslaan – Eeuwfeestplein – Jetselaan – Jetsesteenweg – Léon </a:t>
            </a:r>
            <a:r>
              <a:rPr lang="nl-BE" sz="2400" b="0" i="0" dirty="0" smtClean="0">
                <a:solidFill>
                  <a:srgbClr val="233D90"/>
                </a:solidFill>
              </a:rPr>
              <a:t>Théodorstraat</a:t>
            </a:r>
            <a:endParaRPr lang="nl-BE" sz="2400" b="0" i="0" dirty="0" smtClean="0">
              <a:solidFill>
                <a:srgbClr val="233D90"/>
              </a:solidFill>
            </a:endParaRPr>
          </a:p>
        </p:txBody>
      </p:sp>
      <p:sp>
        <p:nvSpPr>
          <p:cNvPr id="80" name="Ovaal 79"/>
          <p:cNvSpPr/>
          <p:nvPr/>
        </p:nvSpPr>
        <p:spPr>
          <a:xfrm>
            <a:off x="4513286" y="2644204"/>
            <a:ext cx="1966771" cy="642942"/>
          </a:xfrm>
          <a:prstGeom prst="ellipse">
            <a:avLst/>
          </a:prstGeom>
          <a:gradFill>
            <a:gsLst>
              <a:gs pos="100000">
                <a:srgbClr val="0070C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1" name="Ovaal 80"/>
          <p:cNvSpPr/>
          <p:nvPr/>
        </p:nvSpPr>
        <p:spPr>
          <a:xfrm>
            <a:off x="2017080" y="5004950"/>
            <a:ext cx="1390487" cy="642942"/>
          </a:xfrm>
          <a:prstGeom prst="ellipse">
            <a:avLst/>
          </a:prstGeom>
          <a:gradFill>
            <a:gsLst>
              <a:gs pos="100000">
                <a:srgbClr val="0070C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2" name="Ovaal 81"/>
          <p:cNvSpPr/>
          <p:nvPr/>
        </p:nvSpPr>
        <p:spPr>
          <a:xfrm>
            <a:off x="3967921" y="4402892"/>
            <a:ext cx="489898" cy="504357"/>
          </a:xfrm>
          <a:prstGeom prst="ellipse">
            <a:avLst/>
          </a:prstGeom>
          <a:gradFill>
            <a:gsLst>
              <a:gs pos="100000">
                <a:srgbClr val="92D05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43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904" y="779121"/>
            <a:ext cx="9964206" cy="5429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4772" y="1213171"/>
            <a:ext cx="389777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800" b="0" i="0" u="sng" dirty="0" smtClean="0">
                <a:solidFill>
                  <a:srgbClr val="000000"/>
                </a:solidFill>
              </a:rPr>
              <a:t>Van 25 september tot 15 december </a:t>
            </a:r>
            <a:r>
              <a:rPr lang="nl-BE" sz="1800" b="0" i="0" dirty="0" smtClean="0">
                <a:solidFill>
                  <a:srgbClr val="000000"/>
                </a:solidFill>
              </a:rPr>
              <a:t>Werken Vivaqua/MIVB/Gewest </a:t>
            </a:r>
          </a:p>
          <a:p>
            <a:endParaRPr lang="fr-BE" dirty="0"/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Beveiligd voetpad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Handelszaken toegankelijk</a:t>
            </a:r>
          </a:p>
        </p:txBody>
      </p:sp>
      <p:sp>
        <p:nvSpPr>
          <p:cNvPr id="3" name="Freeform 2"/>
          <p:cNvSpPr/>
          <p:nvPr/>
        </p:nvSpPr>
        <p:spPr>
          <a:xfrm>
            <a:off x="4540169" y="3504959"/>
            <a:ext cx="3264062" cy="260431"/>
          </a:xfrm>
          <a:custGeom>
            <a:avLst/>
            <a:gdLst>
              <a:gd name="connsiteX0" fmla="*/ 0 w 4352082"/>
              <a:gd name="connsiteY0" fmla="*/ 0 h 347241"/>
              <a:gd name="connsiteX1" fmla="*/ 0 w 4352082"/>
              <a:gd name="connsiteY1" fmla="*/ 347241 h 347241"/>
              <a:gd name="connsiteX2" fmla="*/ 4352082 w 4352082"/>
              <a:gd name="connsiteY2" fmla="*/ 335666 h 347241"/>
              <a:gd name="connsiteX3" fmla="*/ 4317357 w 4352082"/>
              <a:gd name="connsiteY3" fmla="*/ 23150 h 347241"/>
              <a:gd name="connsiteX4" fmla="*/ 0 w 4352082"/>
              <a:gd name="connsiteY4" fmla="*/ 0 h 34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082" h="347241">
                <a:moveTo>
                  <a:pt x="0" y="0"/>
                </a:moveTo>
                <a:lnTo>
                  <a:pt x="0" y="347241"/>
                </a:lnTo>
                <a:lnTo>
                  <a:pt x="4352082" y="335666"/>
                </a:lnTo>
                <a:lnTo>
                  <a:pt x="4317357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chemeClr val="accent1">
                <a:shade val="5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6" name="Freeform 5"/>
          <p:cNvSpPr/>
          <p:nvPr/>
        </p:nvSpPr>
        <p:spPr>
          <a:xfrm>
            <a:off x="-6470" y="3425387"/>
            <a:ext cx="8074325" cy="2163906"/>
          </a:xfrm>
          <a:custGeom>
            <a:avLst/>
            <a:gdLst>
              <a:gd name="connsiteX0" fmla="*/ 0 w 10765766"/>
              <a:gd name="connsiteY0" fmla="*/ 2812715 h 2885208"/>
              <a:gd name="connsiteX1" fmla="*/ 629728 w 10765766"/>
              <a:gd name="connsiteY1" fmla="*/ 2769583 h 2885208"/>
              <a:gd name="connsiteX2" fmla="*/ 2225615 w 10765766"/>
              <a:gd name="connsiteY2" fmla="*/ 1725787 h 2885208"/>
              <a:gd name="connsiteX3" fmla="*/ 3321169 w 10765766"/>
              <a:gd name="connsiteY3" fmla="*/ 716496 h 2885208"/>
              <a:gd name="connsiteX4" fmla="*/ 4088920 w 10765766"/>
              <a:gd name="connsiteY4" fmla="*/ 104021 h 2885208"/>
              <a:gd name="connsiteX5" fmla="*/ 5848709 w 10765766"/>
              <a:gd name="connsiteY5" fmla="*/ 9130 h 2885208"/>
              <a:gd name="connsiteX6" fmla="*/ 10765766 w 10765766"/>
              <a:gd name="connsiteY6" fmla="*/ 9130 h 288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65766" h="2885208">
                <a:moveTo>
                  <a:pt x="0" y="2812715"/>
                </a:moveTo>
                <a:cubicBezTo>
                  <a:pt x="129396" y="2881726"/>
                  <a:pt x="258792" y="2950738"/>
                  <a:pt x="629728" y="2769583"/>
                </a:cubicBezTo>
                <a:cubicBezTo>
                  <a:pt x="1000664" y="2588428"/>
                  <a:pt x="1777042" y="2067968"/>
                  <a:pt x="2225615" y="1725787"/>
                </a:cubicBezTo>
                <a:cubicBezTo>
                  <a:pt x="2674189" y="1383606"/>
                  <a:pt x="3010618" y="986790"/>
                  <a:pt x="3321169" y="716496"/>
                </a:cubicBezTo>
                <a:cubicBezTo>
                  <a:pt x="3631720" y="446202"/>
                  <a:pt x="3667664" y="221915"/>
                  <a:pt x="4088920" y="104021"/>
                </a:cubicBezTo>
                <a:cubicBezTo>
                  <a:pt x="4510176" y="-13873"/>
                  <a:pt x="4735901" y="24945"/>
                  <a:pt x="5848709" y="9130"/>
                </a:cubicBezTo>
                <a:cubicBezTo>
                  <a:pt x="6961517" y="-6685"/>
                  <a:pt x="8863641" y="1222"/>
                  <a:pt x="10765766" y="913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7" name="TextBox 6"/>
          <p:cNvSpPr txBox="1"/>
          <p:nvPr/>
        </p:nvSpPr>
        <p:spPr>
          <a:xfrm>
            <a:off x="476694" y="7161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1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66" y="876995"/>
            <a:ext cx="8834073" cy="5516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5032" y="967272"/>
            <a:ext cx="389777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b="0" i="0" dirty="0" smtClean="0"/>
              <a:t>Van 25 september tot 15 december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             Zone afgesloten voor het autoverkeer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T 19: aanleg van 2 tijdelijke eindpunten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Beveiligd voetpad</a:t>
            </a:r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Handelszaken toegankelijk</a:t>
            </a:r>
          </a:p>
          <a:p>
            <a:endParaRPr lang="fr-BE" dirty="0"/>
          </a:p>
        </p:txBody>
      </p:sp>
      <p:sp>
        <p:nvSpPr>
          <p:cNvPr id="3" name="Freeform 2"/>
          <p:cNvSpPr/>
          <p:nvPr/>
        </p:nvSpPr>
        <p:spPr>
          <a:xfrm>
            <a:off x="4835670" y="3617813"/>
            <a:ext cx="3264062" cy="260431"/>
          </a:xfrm>
          <a:custGeom>
            <a:avLst/>
            <a:gdLst>
              <a:gd name="connsiteX0" fmla="*/ 0 w 4352082"/>
              <a:gd name="connsiteY0" fmla="*/ 0 h 347241"/>
              <a:gd name="connsiteX1" fmla="*/ 0 w 4352082"/>
              <a:gd name="connsiteY1" fmla="*/ 347241 h 347241"/>
              <a:gd name="connsiteX2" fmla="*/ 4352082 w 4352082"/>
              <a:gd name="connsiteY2" fmla="*/ 335666 h 347241"/>
              <a:gd name="connsiteX3" fmla="*/ 4317357 w 4352082"/>
              <a:gd name="connsiteY3" fmla="*/ 23150 h 347241"/>
              <a:gd name="connsiteX4" fmla="*/ 0 w 4352082"/>
              <a:gd name="connsiteY4" fmla="*/ 0 h 34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082" h="347241">
                <a:moveTo>
                  <a:pt x="0" y="0"/>
                </a:moveTo>
                <a:lnTo>
                  <a:pt x="0" y="347241"/>
                </a:lnTo>
                <a:lnTo>
                  <a:pt x="4352082" y="335666"/>
                </a:lnTo>
                <a:lnTo>
                  <a:pt x="4317357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7098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6" name="Freeform 5"/>
          <p:cNvSpPr/>
          <p:nvPr/>
        </p:nvSpPr>
        <p:spPr>
          <a:xfrm>
            <a:off x="523223" y="3300025"/>
            <a:ext cx="8074325" cy="2163906"/>
          </a:xfrm>
          <a:custGeom>
            <a:avLst/>
            <a:gdLst>
              <a:gd name="connsiteX0" fmla="*/ 0 w 10765766"/>
              <a:gd name="connsiteY0" fmla="*/ 2812715 h 2885208"/>
              <a:gd name="connsiteX1" fmla="*/ 629728 w 10765766"/>
              <a:gd name="connsiteY1" fmla="*/ 2769583 h 2885208"/>
              <a:gd name="connsiteX2" fmla="*/ 2225615 w 10765766"/>
              <a:gd name="connsiteY2" fmla="*/ 1725787 h 2885208"/>
              <a:gd name="connsiteX3" fmla="*/ 3321169 w 10765766"/>
              <a:gd name="connsiteY3" fmla="*/ 716496 h 2885208"/>
              <a:gd name="connsiteX4" fmla="*/ 4088920 w 10765766"/>
              <a:gd name="connsiteY4" fmla="*/ 104021 h 2885208"/>
              <a:gd name="connsiteX5" fmla="*/ 5848709 w 10765766"/>
              <a:gd name="connsiteY5" fmla="*/ 9130 h 2885208"/>
              <a:gd name="connsiteX6" fmla="*/ 10765766 w 10765766"/>
              <a:gd name="connsiteY6" fmla="*/ 9130 h 288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65766" h="2885208">
                <a:moveTo>
                  <a:pt x="0" y="2812715"/>
                </a:moveTo>
                <a:cubicBezTo>
                  <a:pt x="129396" y="2881726"/>
                  <a:pt x="258792" y="2950738"/>
                  <a:pt x="629728" y="2769583"/>
                </a:cubicBezTo>
                <a:cubicBezTo>
                  <a:pt x="1000664" y="2588428"/>
                  <a:pt x="1777042" y="2067968"/>
                  <a:pt x="2225615" y="1725787"/>
                </a:cubicBezTo>
                <a:cubicBezTo>
                  <a:pt x="2674189" y="1383606"/>
                  <a:pt x="3010618" y="986790"/>
                  <a:pt x="3321169" y="716496"/>
                </a:cubicBezTo>
                <a:cubicBezTo>
                  <a:pt x="3631720" y="446202"/>
                  <a:pt x="3667664" y="221915"/>
                  <a:pt x="4088920" y="104021"/>
                </a:cubicBezTo>
                <a:cubicBezTo>
                  <a:pt x="4510176" y="-13873"/>
                  <a:pt x="4735901" y="24945"/>
                  <a:pt x="5848709" y="9130"/>
                </a:cubicBezTo>
                <a:cubicBezTo>
                  <a:pt x="6961517" y="-6685"/>
                  <a:pt x="8863641" y="1222"/>
                  <a:pt x="10765766" y="913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4" name="TextBox 3"/>
          <p:cNvSpPr txBox="1"/>
          <p:nvPr/>
        </p:nvSpPr>
        <p:spPr>
          <a:xfrm>
            <a:off x="7956377" y="3476188"/>
            <a:ext cx="1335008" cy="30008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BE" sz="1300" b="0" i="0" dirty="0" smtClean="0">
                <a:solidFill>
                  <a:srgbClr val="000000"/>
                </a:solidFill>
              </a:rPr>
              <a:t>Eindpunt T 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61266" y="4253516"/>
            <a:ext cx="1168978" cy="300082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BE" sz="1300" b="0" i="0" dirty="0" smtClean="0">
                <a:solidFill>
                  <a:srgbClr val="000000"/>
                </a:solidFill>
              </a:rPr>
              <a:t>Eindpunt L 19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107712" y="5517232"/>
            <a:ext cx="223928" cy="3600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106217" y="3476188"/>
            <a:ext cx="0" cy="3400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19183" y="1351204"/>
            <a:ext cx="522143" cy="14027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88813" y="2439097"/>
            <a:ext cx="1591442" cy="88457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36792" y="2233814"/>
            <a:ext cx="902333" cy="121544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98116" y="1421343"/>
            <a:ext cx="303096" cy="135734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512" y="-51493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Zoom - Jetsesteenweg / Léon </a:t>
            </a:r>
            <a:r>
              <a:rPr lang="nl-BE" sz="2400" b="0" i="0" dirty="0" smtClean="0">
                <a:solidFill>
                  <a:srgbClr val="000000"/>
                </a:solidFill>
              </a:rPr>
              <a:t>Théodorstraat</a:t>
            </a:r>
            <a:endParaRPr lang="nl-BE" sz="2400" b="0" i="0" dirty="0" smtClean="0">
              <a:solidFill>
                <a:srgbClr val="000000"/>
              </a:solidFill>
            </a:endParaRPr>
          </a:p>
          <a:p>
            <a:pPr algn="ctr"/>
            <a:r>
              <a:rPr lang="nl-BE" sz="2400" b="0" i="0" dirty="0" smtClean="0">
                <a:solidFill>
                  <a:srgbClr val="000000"/>
                </a:solidFill>
              </a:rPr>
              <a:t>Impact verkeer</a:t>
            </a:r>
          </a:p>
          <a:p>
            <a:pPr algn="ctr"/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43608" y="2100014"/>
            <a:ext cx="1128117" cy="124316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183783" y="2778686"/>
            <a:ext cx="582123" cy="4669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75994" y="4515466"/>
            <a:ext cx="325218" cy="2343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491880" y="5013176"/>
            <a:ext cx="720080" cy="1152128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466529" y="3668852"/>
            <a:ext cx="319731" cy="3044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1198326" y="3625103"/>
            <a:ext cx="3637344" cy="1987952"/>
          </a:xfrm>
          <a:custGeom>
            <a:avLst/>
            <a:gdLst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835798 w 4849792"/>
              <a:gd name="connsiteY11" fmla="*/ 138896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0 h 2639028"/>
              <a:gd name="connsiteX1" fmla="*/ 4838218 w 4849792"/>
              <a:gd name="connsiteY1" fmla="*/ 300942 h 2639028"/>
              <a:gd name="connsiteX2" fmla="*/ 3345084 w 4849792"/>
              <a:gd name="connsiteY2" fmla="*/ 324091 h 2639028"/>
              <a:gd name="connsiteX3" fmla="*/ 2789499 w 4849792"/>
              <a:gd name="connsiteY3" fmla="*/ 532435 h 2639028"/>
              <a:gd name="connsiteX4" fmla="*/ 1921398 w 4849792"/>
              <a:gd name="connsiteY4" fmla="*/ 1296364 h 2639028"/>
              <a:gd name="connsiteX5" fmla="*/ 706056 w 4849792"/>
              <a:gd name="connsiteY5" fmla="*/ 2257063 h 2639028"/>
              <a:gd name="connsiteX6" fmla="*/ 138896 w 4849792"/>
              <a:gd name="connsiteY6" fmla="*/ 2639028 h 2639028"/>
              <a:gd name="connsiteX7" fmla="*/ 0 w 4849792"/>
              <a:gd name="connsiteY7" fmla="*/ 2453833 h 2639028"/>
              <a:gd name="connsiteX8" fmla="*/ 1053296 w 4849792"/>
              <a:gd name="connsiteY8" fmla="*/ 1689904 h 2639028"/>
              <a:gd name="connsiteX9" fmla="*/ 1655180 w 4849792"/>
              <a:gd name="connsiteY9" fmla="*/ 1180618 h 2639028"/>
              <a:gd name="connsiteX10" fmla="*/ 2384385 w 4849792"/>
              <a:gd name="connsiteY10" fmla="*/ 532435 h 2639028"/>
              <a:gd name="connsiteX11" fmla="*/ 2997843 w 4849792"/>
              <a:gd name="connsiteY11" fmla="*/ 69448 h 2639028"/>
              <a:gd name="connsiteX12" fmla="*/ 3449256 w 4849792"/>
              <a:gd name="connsiteY12" fmla="*/ 23149 h 2639028"/>
              <a:gd name="connsiteX13" fmla="*/ 4849792 w 4849792"/>
              <a:gd name="connsiteY13" fmla="*/ 0 h 2639028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384385 w 4849792"/>
              <a:gd name="connsiteY10" fmla="*/ 544010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789499 w 4849792"/>
              <a:gd name="connsiteY3" fmla="*/ 544010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  <a:gd name="connsiteX0" fmla="*/ 4849792 w 4849792"/>
              <a:gd name="connsiteY0" fmla="*/ 11575 h 2650603"/>
              <a:gd name="connsiteX1" fmla="*/ 4838218 w 4849792"/>
              <a:gd name="connsiteY1" fmla="*/ 312517 h 2650603"/>
              <a:gd name="connsiteX2" fmla="*/ 3345084 w 4849792"/>
              <a:gd name="connsiteY2" fmla="*/ 335666 h 2650603"/>
              <a:gd name="connsiteX3" fmla="*/ 2685327 w 4849792"/>
              <a:gd name="connsiteY3" fmla="*/ 659757 h 2650603"/>
              <a:gd name="connsiteX4" fmla="*/ 1921398 w 4849792"/>
              <a:gd name="connsiteY4" fmla="*/ 1307939 h 2650603"/>
              <a:gd name="connsiteX5" fmla="*/ 706056 w 4849792"/>
              <a:gd name="connsiteY5" fmla="*/ 2268638 h 2650603"/>
              <a:gd name="connsiteX6" fmla="*/ 138896 w 4849792"/>
              <a:gd name="connsiteY6" fmla="*/ 2650603 h 2650603"/>
              <a:gd name="connsiteX7" fmla="*/ 0 w 4849792"/>
              <a:gd name="connsiteY7" fmla="*/ 2465408 h 2650603"/>
              <a:gd name="connsiteX8" fmla="*/ 1053296 w 4849792"/>
              <a:gd name="connsiteY8" fmla="*/ 1701479 h 2650603"/>
              <a:gd name="connsiteX9" fmla="*/ 1655180 w 4849792"/>
              <a:gd name="connsiteY9" fmla="*/ 1192193 h 2650603"/>
              <a:gd name="connsiteX10" fmla="*/ 2500132 w 4849792"/>
              <a:gd name="connsiteY10" fmla="*/ 381964 h 2650603"/>
              <a:gd name="connsiteX11" fmla="*/ 2997843 w 4849792"/>
              <a:gd name="connsiteY11" fmla="*/ 81023 h 2650603"/>
              <a:gd name="connsiteX12" fmla="*/ 3437682 w 4849792"/>
              <a:gd name="connsiteY12" fmla="*/ 0 h 2650603"/>
              <a:gd name="connsiteX13" fmla="*/ 4849792 w 4849792"/>
              <a:gd name="connsiteY13" fmla="*/ 11575 h 26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9792" h="2650603">
                <a:moveTo>
                  <a:pt x="4849792" y="11575"/>
                </a:moveTo>
                <a:lnTo>
                  <a:pt x="4838218" y="312517"/>
                </a:lnTo>
                <a:lnTo>
                  <a:pt x="3345084" y="335666"/>
                </a:lnTo>
                <a:lnTo>
                  <a:pt x="2685327" y="659757"/>
                </a:lnTo>
                <a:lnTo>
                  <a:pt x="1921398" y="1307939"/>
                </a:lnTo>
                <a:lnTo>
                  <a:pt x="706056" y="2268638"/>
                </a:lnTo>
                <a:lnTo>
                  <a:pt x="138896" y="2650603"/>
                </a:lnTo>
                <a:lnTo>
                  <a:pt x="0" y="2465408"/>
                </a:lnTo>
                <a:lnTo>
                  <a:pt x="1053296" y="1701479"/>
                </a:lnTo>
                <a:lnTo>
                  <a:pt x="1655180" y="1192193"/>
                </a:lnTo>
                <a:lnTo>
                  <a:pt x="2500132" y="381964"/>
                </a:lnTo>
                <a:lnTo>
                  <a:pt x="2997843" y="81023"/>
                </a:lnTo>
                <a:lnTo>
                  <a:pt x="3437682" y="0"/>
                </a:lnTo>
                <a:lnTo>
                  <a:pt x="4849792" y="115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</p:spTree>
    <p:extLst>
      <p:ext uri="{BB962C8B-B14F-4D97-AF65-F5344CB8AC3E}">
        <p14:creationId xmlns:p14="http://schemas.microsoft.com/office/powerpoint/2010/main" val="180326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/>
        </p:blipFill>
        <p:spPr bwMode="auto">
          <a:xfrm>
            <a:off x="0" y="1940074"/>
            <a:ext cx="9144000" cy="406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Freeform 60"/>
          <p:cNvSpPr/>
          <p:nvPr/>
        </p:nvSpPr>
        <p:spPr>
          <a:xfrm>
            <a:off x="7624763" y="3253383"/>
            <a:ext cx="613768" cy="125016"/>
          </a:xfrm>
          <a:custGeom>
            <a:avLst/>
            <a:gdLst>
              <a:gd name="connsiteX0" fmla="*/ 0 w 787400"/>
              <a:gd name="connsiteY0" fmla="*/ 76200 h 171450"/>
              <a:gd name="connsiteX1" fmla="*/ 6350 w 787400"/>
              <a:gd name="connsiteY1" fmla="*/ 171450 h 171450"/>
              <a:gd name="connsiteX2" fmla="*/ 787400 w 787400"/>
              <a:gd name="connsiteY2" fmla="*/ 57150 h 171450"/>
              <a:gd name="connsiteX3" fmla="*/ 774700 w 787400"/>
              <a:gd name="connsiteY3" fmla="*/ 0 h 171450"/>
              <a:gd name="connsiteX4" fmla="*/ 0 w 787400"/>
              <a:gd name="connsiteY4" fmla="*/ 76200 h 171450"/>
              <a:gd name="connsiteX0" fmla="*/ 0 w 787400"/>
              <a:gd name="connsiteY0" fmla="*/ 76200 h 154782"/>
              <a:gd name="connsiteX1" fmla="*/ 1588 w 787400"/>
              <a:gd name="connsiteY1" fmla="*/ 154782 h 154782"/>
              <a:gd name="connsiteX2" fmla="*/ 787400 w 787400"/>
              <a:gd name="connsiteY2" fmla="*/ 57150 h 154782"/>
              <a:gd name="connsiteX3" fmla="*/ 774700 w 787400"/>
              <a:gd name="connsiteY3" fmla="*/ 0 h 154782"/>
              <a:gd name="connsiteX4" fmla="*/ 0 w 787400"/>
              <a:gd name="connsiteY4" fmla="*/ 76200 h 154782"/>
              <a:gd name="connsiteX0" fmla="*/ 0 w 818357"/>
              <a:gd name="connsiteY0" fmla="*/ 76200 h 154782"/>
              <a:gd name="connsiteX1" fmla="*/ 1588 w 818357"/>
              <a:gd name="connsiteY1" fmla="*/ 154782 h 154782"/>
              <a:gd name="connsiteX2" fmla="*/ 818357 w 818357"/>
              <a:gd name="connsiteY2" fmla="*/ 76200 h 154782"/>
              <a:gd name="connsiteX3" fmla="*/ 774700 w 818357"/>
              <a:gd name="connsiteY3" fmla="*/ 0 h 154782"/>
              <a:gd name="connsiteX4" fmla="*/ 0 w 818357"/>
              <a:gd name="connsiteY4" fmla="*/ 76200 h 154782"/>
              <a:gd name="connsiteX0" fmla="*/ 0 w 818357"/>
              <a:gd name="connsiteY0" fmla="*/ 88106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88106 h 166688"/>
              <a:gd name="connsiteX0" fmla="*/ 0 w 818357"/>
              <a:gd name="connsiteY0" fmla="*/ 78581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78581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357" h="166688">
                <a:moveTo>
                  <a:pt x="0" y="78581"/>
                </a:moveTo>
                <a:cubicBezTo>
                  <a:pt x="529" y="104775"/>
                  <a:pt x="1059" y="140494"/>
                  <a:pt x="1588" y="166688"/>
                </a:cubicBezTo>
                <a:lnTo>
                  <a:pt x="818357" y="88106"/>
                </a:lnTo>
                <a:lnTo>
                  <a:pt x="815181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4505871" y="2725967"/>
            <a:ext cx="1918196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Plaatsing van tramsporen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September 2017 – December 2017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632195" y="3174531"/>
            <a:ext cx="630979" cy="58687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295859" y="3688686"/>
            <a:ext cx="596423" cy="303650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229710" y="3354317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Plaatsing van sporen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September 2017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00025" y="5013454"/>
            <a:ext cx="183284" cy="14754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00198" y="4997316"/>
            <a:ext cx="17955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Brussel Mobiliteit (DIOV)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1046" y="5233263"/>
            <a:ext cx="183284" cy="147542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2" name="TextBox 71"/>
          <p:cNvSpPr txBox="1"/>
          <p:nvPr/>
        </p:nvSpPr>
        <p:spPr>
          <a:xfrm>
            <a:off x="401219" y="5217125"/>
            <a:ext cx="1721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MIVB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688739" y="4331926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Onderstation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Eind februari - November 2017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5500688" y="4439841"/>
            <a:ext cx="564356" cy="13074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5425679" y="4377333"/>
            <a:ext cx="114300" cy="103584"/>
          </a:xfrm>
          <a:custGeom>
            <a:avLst/>
            <a:gdLst>
              <a:gd name="connsiteX0" fmla="*/ 64293 w 152400"/>
              <a:gd name="connsiteY0" fmla="*/ 0 h 138112"/>
              <a:gd name="connsiteX1" fmla="*/ 0 w 152400"/>
              <a:gd name="connsiteY1" fmla="*/ 42862 h 138112"/>
              <a:gd name="connsiteX2" fmla="*/ 78581 w 152400"/>
              <a:gd name="connsiteY2" fmla="*/ 138112 h 138112"/>
              <a:gd name="connsiteX3" fmla="*/ 152400 w 152400"/>
              <a:gd name="connsiteY3" fmla="*/ 102394 h 138112"/>
              <a:gd name="connsiteX4" fmla="*/ 64293 w 152400"/>
              <a:gd name="connsiteY4" fmla="*/ 0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38112">
                <a:moveTo>
                  <a:pt x="64293" y="0"/>
                </a:moveTo>
                <a:lnTo>
                  <a:pt x="0" y="42862"/>
                </a:lnTo>
                <a:lnTo>
                  <a:pt x="78581" y="138112"/>
                </a:lnTo>
                <a:lnTo>
                  <a:pt x="152400" y="102394"/>
                </a:lnTo>
                <a:lnTo>
                  <a:pt x="64293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Freeform 45"/>
          <p:cNvSpPr/>
          <p:nvPr/>
        </p:nvSpPr>
        <p:spPr>
          <a:xfrm>
            <a:off x="4900613" y="4296966"/>
            <a:ext cx="564356" cy="246459"/>
          </a:xfrm>
          <a:custGeom>
            <a:avLst/>
            <a:gdLst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361950 w 723900"/>
              <a:gd name="connsiteY6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66738 w 723900"/>
              <a:gd name="connsiteY6" fmla="*/ 171450 h 328612"/>
              <a:gd name="connsiteX7" fmla="*/ 361950 w 723900"/>
              <a:gd name="connsiteY7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81025 w 723900"/>
              <a:gd name="connsiteY6" fmla="*/ 176212 h 328612"/>
              <a:gd name="connsiteX7" fmla="*/ 361950 w 723900"/>
              <a:gd name="connsiteY7" fmla="*/ 285750 h 328612"/>
              <a:gd name="connsiteX0" fmla="*/ 361950 w 752475"/>
              <a:gd name="connsiteY0" fmla="*/ 285750 h 328612"/>
              <a:gd name="connsiteX1" fmla="*/ 233363 w 752475"/>
              <a:gd name="connsiteY1" fmla="*/ 328612 h 328612"/>
              <a:gd name="connsiteX2" fmla="*/ 0 w 752475"/>
              <a:gd name="connsiteY2" fmla="*/ 285750 h 328612"/>
              <a:gd name="connsiteX3" fmla="*/ 338138 w 752475"/>
              <a:gd name="connsiteY3" fmla="*/ 138112 h 328612"/>
              <a:gd name="connsiteX4" fmla="*/ 595313 w 752475"/>
              <a:gd name="connsiteY4" fmla="*/ 0 h 328612"/>
              <a:gd name="connsiteX5" fmla="*/ 752475 w 752475"/>
              <a:gd name="connsiteY5" fmla="*/ 85725 h 328612"/>
              <a:gd name="connsiteX6" fmla="*/ 581025 w 752475"/>
              <a:gd name="connsiteY6" fmla="*/ 176212 h 328612"/>
              <a:gd name="connsiteX7" fmla="*/ 361950 w 752475"/>
              <a:gd name="connsiteY7" fmla="*/ 2857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475" h="328612">
                <a:moveTo>
                  <a:pt x="361950" y="285750"/>
                </a:moveTo>
                <a:lnTo>
                  <a:pt x="233363" y="328612"/>
                </a:lnTo>
                <a:lnTo>
                  <a:pt x="0" y="285750"/>
                </a:lnTo>
                <a:lnTo>
                  <a:pt x="338138" y="138112"/>
                </a:lnTo>
                <a:lnTo>
                  <a:pt x="595313" y="0"/>
                </a:lnTo>
                <a:lnTo>
                  <a:pt x="752475" y="85725"/>
                </a:lnTo>
                <a:lnTo>
                  <a:pt x="581025" y="176212"/>
                </a:lnTo>
                <a:lnTo>
                  <a:pt x="361950" y="28575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4" name="Straight Arrow Connector 53"/>
          <p:cNvCxnSpPr>
            <a:stCxn id="64" idx="2"/>
          </p:cNvCxnSpPr>
          <p:nvPr/>
        </p:nvCxnSpPr>
        <p:spPr>
          <a:xfrm>
            <a:off x="5020680" y="4186192"/>
            <a:ext cx="237439" cy="247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586697" y="3839943"/>
            <a:ext cx="86796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0000"/>
                </a:solidFill>
              </a:rPr>
              <a:t>Verkeer afgesloten</a:t>
            </a:r>
          </a:p>
        </p:txBody>
      </p:sp>
      <p:sp>
        <p:nvSpPr>
          <p:cNvPr id="49" name="Forme libre 48"/>
          <p:cNvSpPr/>
          <p:nvPr/>
        </p:nvSpPr>
        <p:spPr>
          <a:xfrm>
            <a:off x="5526272" y="3791836"/>
            <a:ext cx="837314" cy="534287"/>
          </a:xfrm>
          <a:custGeom>
            <a:avLst/>
            <a:gdLst>
              <a:gd name="connsiteX0" fmla="*/ 42530 w 1116418"/>
              <a:gd name="connsiteY0" fmla="*/ 712382 h 712382"/>
              <a:gd name="connsiteX1" fmla="*/ 0 w 1116418"/>
              <a:gd name="connsiteY1" fmla="*/ 648586 h 712382"/>
              <a:gd name="connsiteX2" fmla="*/ 925032 w 1116418"/>
              <a:gd name="connsiteY2" fmla="*/ 0 h 712382"/>
              <a:gd name="connsiteX3" fmla="*/ 967563 w 1116418"/>
              <a:gd name="connsiteY3" fmla="*/ 53163 h 712382"/>
              <a:gd name="connsiteX4" fmla="*/ 956930 w 1116418"/>
              <a:gd name="connsiteY4" fmla="*/ 95693 h 712382"/>
              <a:gd name="connsiteX5" fmla="*/ 1020725 w 1116418"/>
              <a:gd name="connsiteY5" fmla="*/ 212652 h 712382"/>
              <a:gd name="connsiteX6" fmla="*/ 1116418 w 1116418"/>
              <a:gd name="connsiteY6" fmla="*/ 223284 h 712382"/>
              <a:gd name="connsiteX7" fmla="*/ 1116418 w 1116418"/>
              <a:gd name="connsiteY7" fmla="*/ 308345 h 712382"/>
              <a:gd name="connsiteX8" fmla="*/ 1084521 w 1116418"/>
              <a:gd name="connsiteY8" fmla="*/ 340242 h 712382"/>
              <a:gd name="connsiteX9" fmla="*/ 1084521 w 1116418"/>
              <a:gd name="connsiteY9" fmla="*/ 340242 h 712382"/>
              <a:gd name="connsiteX10" fmla="*/ 978195 w 1116418"/>
              <a:gd name="connsiteY10" fmla="*/ 329610 h 712382"/>
              <a:gd name="connsiteX11" fmla="*/ 489097 w 1116418"/>
              <a:gd name="connsiteY11" fmla="*/ 382772 h 712382"/>
              <a:gd name="connsiteX12" fmla="*/ 520995 w 1116418"/>
              <a:gd name="connsiteY12" fmla="*/ 435935 h 712382"/>
              <a:gd name="connsiteX13" fmla="*/ 435935 w 1116418"/>
              <a:gd name="connsiteY13" fmla="*/ 478466 h 712382"/>
              <a:gd name="connsiteX14" fmla="*/ 404037 w 1116418"/>
              <a:gd name="connsiteY14" fmla="*/ 435935 h 712382"/>
              <a:gd name="connsiteX15" fmla="*/ 42530 w 1116418"/>
              <a:gd name="connsiteY15" fmla="*/ 712382 h 7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6418" h="712382">
                <a:moveTo>
                  <a:pt x="42530" y="712382"/>
                </a:moveTo>
                <a:lnTo>
                  <a:pt x="0" y="648586"/>
                </a:lnTo>
                <a:lnTo>
                  <a:pt x="925032" y="0"/>
                </a:lnTo>
                <a:lnTo>
                  <a:pt x="967563" y="53163"/>
                </a:lnTo>
                <a:lnTo>
                  <a:pt x="956930" y="95693"/>
                </a:lnTo>
                <a:lnTo>
                  <a:pt x="1020725" y="212652"/>
                </a:lnTo>
                <a:lnTo>
                  <a:pt x="1116418" y="223284"/>
                </a:lnTo>
                <a:lnTo>
                  <a:pt x="1116418" y="308345"/>
                </a:lnTo>
                <a:lnTo>
                  <a:pt x="1084521" y="340242"/>
                </a:lnTo>
                <a:lnTo>
                  <a:pt x="1084521" y="340242"/>
                </a:lnTo>
                <a:lnTo>
                  <a:pt x="978195" y="329610"/>
                </a:lnTo>
                <a:lnTo>
                  <a:pt x="489097" y="382772"/>
                </a:lnTo>
                <a:lnTo>
                  <a:pt x="520995" y="435935"/>
                </a:lnTo>
                <a:lnTo>
                  <a:pt x="435935" y="478466"/>
                </a:lnTo>
                <a:lnTo>
                  <a:pt x="404037" y="435935"/>
                </a:lnTo>
                <a:lnTo>
                  <a:pt x="42530" y="71238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51" name="Forme libre 50"/>
          <p:cNvSpPr/>
          <p:nvPr/>
        </p:nvSpPr>
        <p:spPr>
          <a:xfrm>
            <a:off x="6227064" y="3430372"/>
            <a:ext cx="762610" cy="416966"/>
          </a:xfrm>
          <a:custGeom>
            <a:avLst/>
            <a:gdLst>
              <a:gd name="connsiteX0" fmla="*/ 0 w 1016813"/>
              <a:gd name="connsiteY0" fmla="*/ 490118 h 555955"/>
              <a:gd name="connsiteX1" fmla="*/ 36576 w 1016813"/>
              <a:gd name="connsiteY1" fmla="*/ 555955 h 555955"/>
              <a:gd name="connsiteX2" fmla="*/ 607162 w 1016813"/>
              <a:gd name="connsiteY2" fmla="*/ 138989 h 555955"/>
              <a:gd name="connsiteX3" fmla="*/ 811987 w 1016813"/>
              <a:gd name="connsiteY3" fmla="*/ 87782 h 555955"/>
              <a:gd name="connsiteX4" fmla="*/ 1016813 w 1016813"/>
              <a:gd name="connsiteY4" fmla="*/ 73152 h 555955"/>
              <a:gd name="connsiteX5" fmla="*/ 1016813 w 1016813"/>
              <a:gd name="connsiteY5" fmla="*/ 0 h 555955"/>
              <a:gd name="connsiteX6" fmla="*/ 804672 w 1016813"/>
              <a:gd name="connsiteY6" fmla="*/ 21945 h 555955"/>
              <a:gd name="connsiteX7" fmla="*/ 687629 w 1016813"/>
              <a:gd name="connsiteY7" fmla="*/ 51206 h 555955"/>
              <a:gd name="connsiteX8" fmla="*/ 548640 w 1016813"/>
              <a:gd name="connsiteY8" fmla="*/ 109728 h 555955"/>
              <a:gd name="connsiteX9" fmla="*/ 395021 w 1016813"/>
              <a:gd name="connsiteY9" fmla="*/ 212141 h 555955"/>
              <a:gd name="connsiteX10" fmla="*/ 175565 w 1016813"/>
              <a:gd name="connsiteY10" fmla="*/ 365760 h 555955"/>
              <a:gd name="connsiteX11" fmla="*/ 0 w 1016813"/>
              <a:gd name="connsiteY11" fmla="*/ 490118 h 55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13" h="555955">
                <a:moveTo>
                  <a:pt x="0" y="490118"/>
                </a:moveTo>
                <a:lnTo>
                  <a:pt x="36576" y="555955"/>
                </a:lnTo>
                <a:lnTo>
                  <a:pt x="607162" y="138989"/>
                </a:lnTo>
                <a:lnTo>
                  <a:pt x="811987" y="87782"/>
                </a:lnTo>
                <a:lnTo>
                  <a:pt x="1016813" y="73152"/>
                </a:lnTo>
                <a:lnTo>
                  <a:pt x="1016813" y="0"/>
                </a:lnTo>
                <a:lnTo>
                  <a:pt x="804672" y="21945"/>
                </a:lnTo>
                <a:lnTo>
                  <a:pt x="687629" y="51206"/>
                </a:lnTo>
                <a:lnTo>
                  <a:pt x="548640" y="109728"/>
                </a:lnTo>
                <a:lnTo>
                  <a:pt x="395021" y="212141"/>
                </a:lnTo>
                <a:lnTo>
                  <a:pt x="175565" y="365760"/>
                </a:lnTo>
                <a:lnTo>
                  <a:pt x="0" y="490118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2" name="Forme libre 1"/>
          <p:cNvSpPr/>
          <p:nvPr/>
        </p:nvSpPr>
        <p:spPr>
          <a:xfrm>
            <a:off x="6984221" y="3377460"/>
            <a:ext cx="622690" cy="126221"/>
          </a:xfrm>
          <a:custGeom>
            <a:avLst/>
            <a:gdLst>
              <a:gd name="connsiteX0" fmla="*/ 0 w 830253"/>
              <a:gd name="connsiteY0" fmla="*/ 61708 h 168294"/>
              <a:gd name="connsiteX1" fmla="*/ 0 w 830253"/>
              <a:gd name="connsiteY1" fmla="*/ 134635 h 168294"/>
              <a:gd name="connsiteX2" fmla="*/ 28050 w 830253"/>
              <a:gd name="connsiteY2" fmla="*/ 145855 h 168294"/>
              <a:gd name="connsiteX3" fmla="*/ 28050 w 830253"/>
              <a:gd name="connsiteY3" fmla="*/ 145855 h 168294"/>
              <a:gd name="connsiteX4" fmla="*/ 117807 w 830253"/>
              <a:gd name="connsiteY4" fmla="*/ 168294 h 168294"/>
              <a:gd name="connsiteX5" fmla="*/ 117807 w 830253"/>
              <a:gd name="connsiteY5" fmla="*/ 145855 h 168294"/>
              <a:gd name="connsiteX6" fmla="*/ 140246 w 830253"/>
              <a:gd name="connsiteY6" fmla="*/ 123416 h 168294"/>
              <a:gd name="connsiteX7" fmla="*/ 785375 w 830253"/>
              <a:gd name="connsiteY7" fmla="*/ 61708 h 168294"/>
              <a:gd name="connsiteX8" fmla="*/ 813424 w 830253"/>
              <a:gd name="connsiteY8" fmla="*/ 78537 h 168294"/>
              <a:gd name="connsiteX9" fmla="*/ 813424 w 830253"/>
              <a:gd name="connsiteY9" fmla="*/ 78537 h 168294"/>
              <a:gd name="connsiteX10" fmla="*/ 813424 w 830253"/>
              <a:gd name="connsiteY10" fmla="*/ 78537 h 168294"/>
              <a:gd name="connsiteX11" fmla="*/ 830253 w 830253"/>
              <a:gd name="connsiteY11" fmla="*/ 0 h 168294"/>
              <a:gd name="connsiteX12" fmla="*/ 0 w 830253"/>
              <a:gd name="connsiteY12" fmla="*/ 61708 h 16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0253" h="168294">
                <a:moveTo>
                  <a:pt x="0" y="61708"/>
                </a:moveTo>
                <a:lnTo>
                  <a:pt x="0" y="134635"/>
                </a:lnTo>
                <a:lnTo>
                  <a:pt x="28050" y="145855"/>
                </a:lnTo>
                <a:lnTo>
                  <a:pt x="28050" y="145855"/>
                </a:lnTo>
                <a:lnTo>
                  <a:pt x="117807" y="168294"/>
                </a:lnTo>
                <a:lnTo>
                  <a:pt x="117807" y="145855"/>
                </a:lnTo>
                <a:lnTo>
                  <a:pt x="140246" y="123416"/>
                </a:lnTo>
                <a:lnTo>
                  <a:pt x="785375" y="61708"/>
                </a:lnTo>
                <a:lnTo>
                  <a:pt x="813424" y="78537"/>
                </a:lnTo>
                <a:lnTo>
                  <a:pt x="813424" y="78537"/>
                </a:lnTo>
                <a:lnTo>
                  <a:pt x="813424" y="78537"/>
                </a:lnTo>
                <a:lnTo>
                  <a:pt x="830253" y="0"/>
                </a:lnTo>
                <a:lnTo>
                  <a:pt x="0" y="61708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3" name="Forme libre 2"/>
          <p:cNvSpPr/>
          <p:nvPr/>
        </p:nvSpPr>
        <p:spPr>
          <a:xfrm>
            <a:off x="6298420" y="3326972"/>
            <a:ext cx="1300076" cy="395492"/>
          </a:xfrm>
          <a:custGeom>
            <a:avLst/>
            <a:gdLst>
              <a:gd name="connsiteX0" fmla="*/ 0 w 1733434"/>
              <a:gd name="connsiteY0" fmla="*/ 482444 h 527323"/>
              <a:gd name="connsiteX1" fmla="*/ 33659 w 1733434"/>
              <a:gd name="connsiteY1" fmla="*/ 527323 h 527323"/>
              <a:gd name="connsiteX2" fmla="*/ 493664 w 1733434"/>
              <a:gd name="connsiteY2" fmla="*/ 218783 h 527323"/>
              <a:gd name="connsiteX3" fmla="*/ 600251 w 1733434"/>
              <a:gd name="connsiteY3" fmla="*/ 173904 h 527323"/>
              <a:gd name="connsiteX4" fmla="*/ 1043426 w 1733434"/>
              <a:gd name="connsiteY4" fmla="*/ 117806 h 527323"/>
              <a:gd name="connsiteX5" fmla="*/ 1733434 w 1733434"/>
              <a:gd name="connsiteY5" fmla="*/ 56098 h 527323"/>
              <a:gd name="connsiteX6" fmla="*/ 1722214 w 1733434"/>
              <a:gd name="connsiteY6" fmla="*/ 0 h 527323"/>
              <a:gd name="connsiteX7" fmla="*/ 628300 w 1733434"/>
              <a:gd name="connsiteY7" fmla="*/ 100977 h 527323"/>
              <a:gd name="connsiteX8" fmla="*/ 499274 w 1733434"/>
              <a:gd name="connsiteY8" fmla="*/ 134636 h 527323"/>
              <a:gd name="connsiteX9" fmla="*/ 263662 w 1733434"/>
              <a:gd name="connsiteY9" fmla="*/ 280491 h 527323"/>
              <a:gd name="connsiteX10" fmla="*/ 0 w 1733434"/>
              <a:gd name="connsiteY10" fmla="*/ 482444 h 52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3434" h="527323">
                <a:moveTo>
                  <a:pt x="0" y="482444"/>
                </a:moveTo>
                <a:lnTo>
                  <a:pt x="33659" y="527323"/>
                </a:lnTo>
                <a:lnTo>
                  <a:pt x="493664" y="218783"/>
                </a:lnTo>
                <a:lnTo>
                  <a:pt x="600251" y="173904"/>
                </a:lnTo>
                <a:lnTo>
                  <a:pt x="1043426" y="117806"/>
                </a:lnTo>
                <a:lnTo>
                  <a:pt x="1733434" y="56098"/>
                </a:lnTo>
                <a:lnTo>
                  <a:pt x="1722214" y="0"/>
                </a:lnTo>
                <a:lnTo>
                  <a:pt x="628300" y="100977"/>
                </a:lnTo>
                <a:lnTo>
                  <a:pt x="499274" y="134636"/>
                </a:lnTo>
                <a:lnTo>
                  <a:pt x="263662" y="280491"/>
                </a:lnTo>
                <a:lnTo>
                  <a:pt x="0" y="482444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52" name="Connecteur droit avec flèche 51"/>
          <p:cNvCxnSpPr/>
          <p:nvPr/>
        </p:nvCxnSpPr>
        <p:spPr>
          <a:xfrm flipH="1">
            <a:off x="5987076" y="3621564"/>
            <a:ext cx="376511" cy="21838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H="1">
            <a:off x="6850026" y="3304530"/>
            <a:ext cx="737911" cy="49787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rme libre 65"/>
          <p:cNvSpPr/>
          <p:nvPr/>
        </p:nvSpPr>
        <p:spPr>
          <a:xfrm>
            <a:off x="7735186" y="3098062"/>
            <a:ext cx="79745" cy="143540"/>
          </a:xfrm>
          <a:custGeom>
            <a:avLst/>
            <a:gdLst>
              <a:gd name="connsiteX0" fmla="*/ 95693 w 106326"/>
              <a:gd name="connsiteY0" fmla="*/ 191386 h 191386"/>
              <a:gd name="connsiteX1" fmla="*/ 106326 w 106326"/>
              <a:gd name="connsiteY1" fmla="*/ 0 h 191386"/>
              <a:gd name="connsiteX2" fmla="*/ 10633 w 106326"/>
              <a:gd name="connsiteY2" fmla="*/ 10632 h 191386"/>
              <a:gd name="connsiteX3" fmla="*/ 0 w 106326"/>
              <a:gd name="connsiteY3" fmla="*/ 191386 h 191386"/>
              <a:gd name="connsiteX4" fmla="*/ 95693 w 106326"/>
              <a:gd name="connsiteY4" fmla="*/ 191386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6" h="191386">
                <a:moveTo>
                  <a:pt x="95693" y="191386"/>
                </a:moveTo>
                <a:lnTo>
                  <a:pt x="106326" y="0"/>
                </a:lnTo>
                <a:lnTo>
                  <a:pt x="10633" y="10632"/>
                </a:lnTo>
                <a:lnTo>
                  <a:pt x="0" y="191386"/>
                </a:lnTo>
                <a:lnTo>
                  <a:pt x="95693" y="191386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5" name="Forme libre 4"/>
          <p:cNvSpPr/>
          <p:nvPr/>
        </p:nvSpPr>
        <p:spPr>
          <a:xfrm>
            <a:off x="5512777" y="3690886"/>
            <a:ext cx="802613" cy="584060"/>
          </a:xfrm>
          <a:custGeom>
            <a:avLst/>
            <a:gdLst>
              <a:gd name="connsiteX0" fmla="*/ 30145 w 1070150"/>
              <a:gd name="connsiteY0" fmla="*/ 778747 h 778747"/>
              <a:gd name="connsiteX1" fmla="*/ 0 w 1070150"/>
              <a:gd name="connsiteY1" fmla="*/ 733530 h 778747"/>
              <a:gd name="connsiteX2" fmla="*/ 1040005 w 1070150"/>
              <a:gd name="connsiteY2" fmla="*/ 0 h 778747"/>
              <a:gd name="connsiteX3" fmla="*/ 1070150 w 1070150"/>
              <a:gd name="connsiteY3" fmla="*/ 50242 h 778747"/>
              <a:gd name="connsiteX4" fmla="*/ 30145 w 1070150"/>
              <a:gd name="connsiteY4" fmla="*/ 778747 h 77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150" h="778747">
                <a:moveTo>
                  <a:pt x="30145" y="778747"/>
                </a:moveTo>
                <a:lnTo>
                  <a:pt x="0" y="733530"/>
                </a:lnTo>
                <a:lnTo>
                  <a:pt x="1040005" y="0"/>
                </a:lnTo>
                <a:lnTo>
                  <a:pt x="1070150" y="50242"/>
                </a:lnTo>
                <a:lnTo>
                  <a:pt x="30145" y="778747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cxnSp>
        <p:nvCxnSpPr>
          <p:cNvPr id="60" name="Connecteur droit avec flèche 59"/>
          <p:cNvCxnSpPr/>
          <p:nvPr/>
        </p:nvCxnSpPr>
        <p:spPr>
          <a:xfrm>
            <a:off x="5258118" y="4214656"/>
            <a:ext cx="337558" cy="191909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Connecteur droit avec flèche 74"/>
          <p:cNvCxnSpPr/>
          <p:nvPr/>
        </p:nvCxnSpPr>
        <p:spPr>
          <a:xfrm>
            <a:off x="4180398" y="4427409"/>
            <a:ext cx="83490" cy="432695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Forme libre 7"/>
          <p:cNvSpPr/>
          <p:nvPr/>
        </p:nvSpPr>
        <p:spPr>
          <a:xfrm>
            <a:off x="7596187" y="3319462"/>
            <a:ext cx="661988" cy="119063"/>
          </a:xfrm>
          <a:custGeom>
            <a:avLst/>
            <a:gdLst>
              <a:gd name="connsiteX0" fmla="*/ 12700 w 882650"/>
              <a:gd name="connsiteY0" fmla="*/ 69850 h 158750"/>
              <a:gd name="connsiteX1" fmla="*/ 0 w 882650"/>
              <a:gd name="connsiteY1" fmla="*/ 146050 h 158750"/>
              <a:gd name="connsiteX2" fmla="*/ 63500 w 882650"/>
              <a:gd name="connsiteY2" fmla="*/ 158750 h 158750"/>
              <a:gd name="connsiteX3" fmla="*/ 76200 w 882650"/>
              <a:gd name="connsiteY3" fmla="*/ 127000 h 158750"/>
              <a:gd name="connsiteX4" fmla="*/ 101600 w 882650"/>
              <a:gd name="connsiteY4" fmla="*/ 120650 h 158750"/>
              <a:gd name="connsiteX5" fmla="*/ 882650 w 882650"/>
              <a:gd name="connsiteY5" fmla="*/ 44450 h 158750"/>
              <a:gd name="connsiteX6" fmla="*/ 863600 w 882650"/>
              <a:gd name="connsiteY6" fmla="*/ 0 h 158750"/>
              <a:gd name="connsiteX7" fmla="*/ 12700 w 882650"/>
              <a:gd name="connsiteY7" fmla="*/ 6985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650" h="158750">
                <a:moveTo>
                  <a:pt x="12700" y="69850"/>
                </a:moveTo>
                <a:lnTo>
                  <a:pt x="0" y="146050"/>
                </a:lnTo>
                <a:lnTo>
                  <a:pt x="63500" y="158750"/>
                </a:lnTo>
                <a:lnTo>
                  <a:pt x="76200" y="127000"/>
                </a:lnTo>
                <a:lnTo>
                  <a:pt x="101600" y="120650"/>
                </a:lnTo>
                <a:lnTo>
                  <a:pt x="882650" y="44450"/>
                </a:lnTo>
                <a:lnTo>
                  <a:pt x="863600" y="0"/>
                </a:lnTo>
                <a:lnTo>
                  <a:pt x="12700" y="6985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grpSp>
        <p:nvGrpSpPr>
          <p:cNvPr id="77" name="Group 33"/>
          <p:cNvGrpSpPr/>
          <p:nvPr/>
        </p:nvGrpSpPr>
        <p:grpSpPr>
          <a:xfrm>
            <a:off x="3275856" y="1418022"/>
            <a:ext cx="684162" cy="846213"/>
            <a:chOff x="2292347" y="1010159"/>
            <a:chExt cx="736603" cy="1057409"/>
          </a:xfrm>
        </p:grpSpPr>
        <p:sp>
          <p:nvSpPr>
            <p:cNvPr id="78" name="Rounded Rectangle 34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Rounded Rectangle 35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TextBox 36"/>
            <p:cNvSpPr txBox="1"/>
            <p:nvPr/>
          </p:nvSpPr>
          <p:spPr>
            <a:xfrm>
              <a:off x="2309812" y="1010159"/>
              <a:ext cx="6786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NOV</a:t>
              </a:r>
            </a:p>
          </p:txBody>
        </p:sp>
        <p:sp>
          <p:nvSpPr>
            <p:cNvPr id="81" name="TextBox 37"/>
            <p:cNvSpPr txBox="1"/>
            <p:nvPr/>
          </p:nvSpPr>
          <p:spPr>
            <a:xfrm>
              <a:off x="2374108" y="1452014"/>
              <a:ext cx="6096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82" name="Right Arrow 55"/>
          <p:cNvSpPr/>
          <p:nvPr/>
        </p:nvSpPr>
        <p:spPr>
          <a:xfrm>
            <a:off x="4117181" y="1650758"/>
            <a:ext cx="489347" cy="187348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3" name="Group 38"/>
          <p:cNvGrpSpPr/>
          <p:nvPr/>
        </p:nvGrpSpPr>
        <p:grpSpPr>
          <a:xfrm>
            <a:off x="4803574" y="1418022"/>
            <a:ext cx="697113" cy="869297"/>
            <a:chOff x="2292347" y="1010159"/>
            <a:chExt cx="736603" cy="1057409"/>
          </a:xfrm>
        </p:grpSpPr>
        <p:sp>
          <p:nvSpPr>
            <p:cNvPr id="84" name="Rounded Rectangle 42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Rounded Rectangle 43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TextBox 50"/>
            <p:cNvSpPr txBox="1"/>
            <p:nvPr/>
          </p:nvSpPr>
          <p:spPr>
            <a:xfrm>
              <a:off x="2292348" y="1010159"/>
              <a:ext cx="7366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DEC</a:t>
              </a:r>
            </a:p>
          </p:txBody>
        </p:sp>
        <p:sp>
          <p:nvSpPr>
            <p:cNvPr id="87" name="TextBox 51"/>
            <p:cNvSpPr txBox="1"/>
            <p:nvPr/>
          </p:nvSpPr>
          <p:spPr>
            <a:xfrm>
              <a:off x="2374108" y="1452014"/>
              <a:ext cx="6096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73" name="TextBox 61"/>
          <p:cNvSpPr txBox="1"/>
          <p:nvPr/>
        </p:nvSpPr>
        <p:spPr>
          <a:xfrm>
            <a:off x="1950216" y="3527504"/>
            <a:ext cx="1428806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Werken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November 2017 – April 2018</a:t>
            </a:r>
          </a:p>
        </p:txBody>
      </p:sp>
      <p:cxnSp>
        <p:nvCxnSpPr>
          <p:cNvPr id="74" name="Straight Arrow Connector 49"/>
          <p:cNvCxnSpPr/>
          <p:nvPr/>
        </p:nvCxnSpPr>
        <p:spPr>
          <a:xfrm flipH="1">
            <a:off x="2379344" y="3850669"/>
            <a:ext cx="231630" cy="52269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Freeform 31"/>
          <p:cNvSpPr/>
          <p:nvPr/>
        </p:nvSpPr>
        <p:spPr>
          <a:xfrm>
            <a:off x="322654" y="3309291"/>
            <a:ext cx="5473303" cy="1531194"/>
          </a:xfrm>
          <a:custGeom>
            <a:avLst/>
            <a:gdLst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019300 w 7264400"/>
              <a:gd name="connsiteY4" fmla="*/ 1257300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500930 w 7264400"/>
              <a:gd name="connsiteY13" fmla="*/ 1817169 h 2120900"/>
              <a:gd name="connsiteX14" fmla="*/ 7264400 w 7264400"/>
              <a:gd name="connsiteY14" fmla="*/ 2120900 h 2120900"/>
              <a:gd name="connsiteX0" fmla="*/ 0 w 7264400"/>
              <a:gd name="connsiteY0" fmla="*/ 0 h 2051117"/>
              <a:gd name="connsiteX1" fmla="*/ 361950 w 7264400"/>
              <a:gd name="connsiteY1" fmla="*/ 165100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5172 w 7264400"/>
              <a:gd name="connsiteY5" fmla="*/ 140535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41140 w 7264400"/>
              <a:gd name="connsiteY7" fmla="*/ 17564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41140 w 7264400"/>
              <a:gd name="connsiteY7" fmla="*/ 1756410 h 2051117"/>
              <a:gd name="connsiteX8" fmla="*/ 4027103 w 7264400"/>
              <a:gd name="connsiteY8" fmla="*/ 1894271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41140 w 7264400"/>
              <a:gd name="connsiteY7" fmla="*/ 1756410 h 2051117"/>
              <a:gd name="connsiteX8" fmla="*/ 4027103 w 7264400"/>
              <a:gd name="connsiteY8" fmla="*/ 1894271 h 2051117"/>
              <a:gd name="connsiteX9" fmla="*/ 4430161 w 7264400"/>
              <a:gd name="connsiteY9" fmla="*/ 1906404 h 2051117"/>
              <a:gd name="connsiteX10" fmla="*/ 5148780 w 7264400"/>
              <a:gd name="connsiteY10" fmla="*/ 18495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41140 w 7264400"/>
              <a:gd name="connsiteY7" fmla="*/ 1756410 h 2051117"/>
              <a:gd name="connsiteX8" fmla="*/ 4027103 w 7264400"/>
              <a:gd name="connsiteY8" fmla="*/ 1894271 h 2051117"/>
              <a:gd name="connsiteX9" fmla="*/ 4430161 w 7264400"/>
              <a:gd name="connsiteY9" fmla="*/ 1920691 h 2051117"/>
              <a:gd name="connsiteX10" fmla="*/ 5148780 w 7264400"/>
              <a:gd name="connsiteY10" fmla="*/ 18495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41140 w 7264400"/>
              <a:gd name="connsiteY7" fmla="*/ 1756410 h 2051117"/>
              <a:gd name="connsiteX8" fmla="*/ 4027103 w 7264400"/>
              <a:gd name="connsiteY8" fmla="*/ 1894271 h 2051117"/>
              <a:gd name="connsiteX9" fmla="*/ 4430161 w 7264400"/>
              <a:gd name="connsiteY9" fmla="*/ 1920691 h 2051117"/>
              <a:gd name="connsiteX10" fmla="*/ 5148780 w 7264400"/>
              <a:gd name="connsiteY10" fmla="*/ 18495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41140 w 7264400"/>
              <a:gd name="connsiteY7" fmla="*/ 1756410 h 2051117"/>
              <a:gd name="connsiteX8" fmla="*/ 4027103 w 7264400"/>
              <a:gd name="connsiteY8" fmla="*/ 1894271 h 2051117"/>
              <a:gd name="connsiteX9" fmla="*/ 4430161 w 7264400"/>
              <a:gd name="connsiteY9" fmla="*/ 1920691 h 2051117"/>
              <a:gd name="connsiteX10" fmla="*/ 5148780 w 7264400"/>
              <a:gd name="connsiteY10" fmla="*/ 1849521 h 2051117"/>
              <a:gd name="connsiteX11" fmla="*/ 5987783 w 7264400"/>
              <a:gd name="connsiteY11" fmla="*/ 1717976 h 2051117"/>
              <a:gd name="connsiteX12" fmla="*/ 6245910 w 7264400"/>
              <a:gd name="connsiteY12" fmla="*/ 1725010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99459 w 7264400"/>
              <a:gd name="connsiteY5" fmla="*/ 1395830 h 2051117"/>
              <a:gd name="connsiteX6" fmla="*/ 2887028 w 7264400"/>
              <a:gd name="connsiteY6" fmla="*/ 1626486 h 2051117"/>
              <a:gd name="connsiteX7" fmla="*/ 3241140 w 7264400"/>
              <a:gd name="connsiteY7" fmla="*/ 1756410 h 2051117"/>
              <a:gd name="connsiteX8" fmla="*/ 4027103 w 7264400"/>
              <a:gd name="connsiteY8" fmla="*/ 1894271 h 2051117"/>
              <a:gd name="connsiteX9" fmla="*/ 4430161 w 7264400"/>
              <a:gd name="connsiteY9" fmla="*/ 1920691 h 2051117"/>
              <a:gd name="connsiteX10" fmla="*/ 5148780 w 7264400"/>
              <a:gd name="connsiteY10" fmla="*/ 1849521 h 2051117"/>
              <a:gd name="connsiteX11" fmla="*/ 5987783 w 7264400"/>
              <a:gd name="connsiteY11" fmla="*/ 1717976 h 2051117"/>
              <a:gd name="connsiteX12" fmla="*/ 6245910 w 7264400"/>
              <a:gd name="connsiteY12" fmla="*/ 1725010 h 2051117"/>
              <a:gd name="connsiteX13" fmla="*/ 6519980 w 7264400"/>
              <a:gd name="connsiteY13" fmla="*/ 1798119 h 2051117"/>
              <a:gd name="connsiteX14" fmla="*/ 7264400 w 7264400"/>
              <a:gd name="connsiteY14" fmla="*/ 2051117 h 2051117"/>
              <a:gd name="connsiteX0" fmla="*/ 0 w 7297737"/>
              <a:gd name="connsiteY0" fmla="*/ 0 h 2041592"/>
              <a:gd name="connsiteX1" fmla="*/ 361950 w 7297737"/>
              <a:gd name="connsiteY1" fmla="*/ 181769 h 2041592"/>
              <a:gd name="connsiteX2" fmla="*/ 1076325 w 7297737"/>
              <a:gd name="connsiteY2" fmla="*/ 593725 h 2041592"/>
              <a:gd name="connsiteX3" fmla="*/ 1904206 w 7297737"/>
              <a:gd name="connsiteY3" fmla="*/ 1069181 h 2041592"/>
              <a:gd name="connsiteX4" fmla="*/ 2151622 w 7297737"/>
              <a:gd name="connsiteY4" fmla="*/ 1201829 h 2041592"/>
              <a:gd name="connsiteX5" fmla="*/ 2499459 w 7297737"/>
              <a:gd name="connsiteY5" fmla="*/ 1395830 h 2041592"/>
              <a:gd name="connsiteX6" fmla="*/ 2887028 w 7297737"/>
              <a:gd name="connsiteY6" fmla="*/ 1626486 h 2041592"/>
              <a:gd name="connsiteX7" fmla="*/ 3241140 w 7297737"/>
              <a:gd name="connsiteY7" fmla="*/ 1756410 h 2041592"/>
              <a:gd name="connsiteX8" fmla="*/ 4027103 w 7297737"/>
              <a:gd name="connsiteY8" fmla="*/ 1894271 h 2041592"/>
              <a:gd name="connsiteX9" fmla="*/ 4430161 w 7297737"/>
              <a:gd name="connsiteY9" fmla="*/ 1920691 h 2041592"/>
              <a:gd name="connsiteX10" fmla="*/ 5148780 w 7297737"/>
              <a:gd name="connsiteY10" fmla="*/ 1849521 h 2041592"/>
              <a:gd name="connsiteX11" fmla="*/ 5987783 w 7297737"/>
              <a:gd name="connsiteY11" fmla="*/ 1717976 h 2041592"/>
              <a:gd name="connsiteX12" fmla="*/ 6245910 w 7297737"/>
              <a:gd name="connsiteY12" fmla="*/ 1725010 h 2041592"/>
              <a:gd name="connsiteX13" fmla="*/ 6519980 w 7297737"/>
              <a:gd name="connsiteY13" fmla="*/ 1798119 h 2041592"/>
              <a:gd name="connsiteX14" fmla="*/ 7297737 w 7297737"/>
              <a:gd name="connsiteY14" fmla="*/ 2041592 h 204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97737" h="2041592">
                <a:moveTo>
                  <a:pt x="0" y="0"/>
                </a:moveTo>
                <a:lnTo>
                  <a:pt x="361950" y="181769"/>
                </a:lnTo>
                <a:lnTo>
                  <a:pt x="1076325" y="593725"/>
                </a:lnTo>
                <a:lnTo>
                  <a:pt x="1904206" y="1069181"/>
                </a:lnTo>
                <a:lnTo>
                  <a:pt x="2151622" y="1201829"/>
                </a:lnTo>
                <a:lnTo>
                  <a:pt x="2499459" y="1395830"/>
                </a:lnTo>
                <a:lnTo>
                  <a:pt x="2887028" y="1626486"/>
                </a:lnTo>
                <a:lnTo>
                  <a:pt x="3241140" y="1756410"/>
                </a:lnTo>
                <a:lnTo>
                  <a:pt x="4027103" y="1894271"/>
                </a:lnTo>
                <a:lnTo>
                  <a:pt x="4430161" y="1920691"/>
                </a:lnTo>
                <a:lnTo>
                  <a:pt x="5148780" y="1849521"/>
                </a:lnTo>
                <a:lnTo>
                  <a:pt x="5987783" y="1717976"/>
                </a:lnTo>
                <a:lnTo>
                  <a:pt x="6245910" y="1725010"/>
                </a:lnTo>
                <a:lnTo>
                  <a:pt x="6519980" y="1798119"/>
                </a:lnTo>
                <a:lnTo>
                  <a:pt x="7297737" y="2041592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rme libre 6"/>
          <p:cNvSpPr/>
          <p:nvPr/>
        </p:nvSpPr>
        <p:spPr>
          <a:xfrm>
            <a:off x="463138" y="3275363"/>
            <a:ext cx="3705101" cy="1416132"/>
          </a:xfrm>
          <a:custGeom>
            <a:avLst/>
            <a:gdLst>
              <a:gd name="connsiteX0" fmla="*/ 65314 w 4940135"/>
              <a:gd name="connsiteY0" fmla="*/ 0 h 1888176"/>
              <a:gd name="connsiteX1" fmla="*/ 0 w 4940135"/>
              <a:gd name="connsiteY1" fmla="*/ 89065 h 1888176"/>
              <a:gd name="connsiteX2" fmla="*/ 771896 w 4940135"/>
              <a:gd name="connsiteY2" fmla="*/ 486888 h 1888176"/>
              <a:gd name="connsiteX3" fmla="*/ 1490353 w 4940135"/>
              <a:gd name="connsiteY3" fmla="*/ 902524 h 1888176"/>
              <a:gd name="connsiteX4" fmla="*/ 2107870 w 4940135"/>
              <a:gd name="connsiteY4" fmla="*/ 1246909 h 1888176"/>
              <a:gd name="connsiteX5" fmla="*/ 2386940 w 4940135"/>
              <a:gd name="connsiteY5" fmla="*/ 1383475 h 1888176"/>
              <a:gd name="connsiteX6" fmla="*/ 2737262 w 4940135"/>
              <a:gd name="connsiteY6" fmla="*/ 1597231 h 1888176"/>
              <a:gd name="connsiteX7" fmla="*/ 3046021 w 4940135"/>
              <a:gd name="connsiteY7" fmla="*/ 1704109 h 1888176"/>
              <a:gd name="connsiteX8" fmla="*/ 3301340 w 4940135"/>
              <a:gd name="connsiteY8" fmla="*/ 1751610 h 1888176"/>
              <a:gd name="connsiteX9" fmla="*/ 3675413 w 4940135"/>
              <a:gd name="connsiteY9" fmla="*/ 1822862 h 1888176"/>
              <a:gd name="connsiteX10" fmla="*/ 4209802 w 4940135"/>
              <a:gd name="connsiteY10" fmla="*/ 1888176 h 1888176"/>
              <a:gd name="connsiteX11" fmla="*/ 4791693 w 4940135"/>
              <a:gd name="connsiteY11" fmla="*/ 1858488 h 1888176"/>
              <a:gd name="connsiteX12" fmla="*/ 4940135 w 4940135"/>
              <a:gd name="connsiteY12" fmla="*/ 1816924 h 1888176"/>
              <a:gd name="connsiteX13" fmla="*/ 4922322 w 4940135"/>
              <a:gd name="connsiteY13" fmla="*/ 1727859 h 1888176"/>
              <a:gd name="connsiteX14" fmla="*/ 4536374 w 4940135"/>
              <a:gd name="connsiteY14" fmla="*/ 1805049 h 1888176"/>
              <a:gd name="connsiteX15" fmla="*/ 4150426 w 4940135"/>
              <a:gd name="connsiteY15" fmla="*/ 1805049 h 1888176"/>
              <a:gd name="connsiteX16" fmla="*/ 3616036 w 4940135"/>
              <a:gd name="connsiteY16" fmla="*/ 1751610 h 1888176"/>
              <a:gd name="connsiteX17" fmla="*/ 3117273 w 4940135"/>
              <a:gd name="connsiteY17" fmla="*/ 1650670 h 1888176"/>
              <a:gd name="connsiteX18" fmla="*/ 2660073 w 4940135"/>
              <a:gd name="connsiteY18" fmla="*/ 1514104 h 1888176"/>
              <a:gd name="connsiteX19" fmla="*/ 2095995 w 4940135"/>
              <a:gd name="connsiteY19" fmla="*/ 1163781 h 1888176"/>
              <a:gd name="connsiteX20" fmla="*/ 1656608 w 4940135"/>
              <a:gd name="connsiteY20" fmla="*/ 920337 h 1888176"/>
              <a:gd name="connsiteX21" fmla="*/ 540327 w 4940135"/>
              <a:gd name="connsiteY21" fmla="*/ 296883 h 1888176"/>
              <a:gd name="connsiteX22" fmla="*/ 65314 w 4940135"/>
              <a:gd name="connsiteY22" fmla="*/ 0 h 188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0135" h="1888176">
                <a:moveTo>
                  <a:pt x="65314" y="0"/>
                </a:moveTo>
                <a:lnTo>
                  <a:pt x="0" y="89065"/>
                </a:lnTo>
                <a:lnTo>
                  <a:pt x="771896" y="486888"/>
                </a:lnTo>
                <a:lnTo>
                  <a:pt x="1490353" y="902524"/>
                </a:lnTo>
                <a:lnTo>
                  <a:pt x="2107870" y="1246909"/>
                </a:lnTo>
                <a:lnTo>
                  <a:pt x="2386940" y="1383475"/>
                </a:lnTo>
                <a:lnTo>
                  <a:pt x="2737262" y="1597231"/>
                </a:lnTo>
                <a:lnTo>
                  <a:pt x="3046021" y="1704109"/>
                </a:lnTo>
                <a:lnTo>
                  <a:pt x="3301340" y="1751610"/>
                </a:lnTo>
                <a:lnTo>
                  <a:pt x="3675413" y="1822862"/>
                </a:lnTo>
                <a:lnTo>
                  <a:pt x="4209802" y="1888176"/>
                </a:lnTo>
                <a:lnTo>
                  <a:pt x="4791693" y="1858488"/>
                </a:lnTo>
                <a:lnTo>
                  <a:pt x="4940135" y="1816924"/>
                </a:lnTo>
                <a:lnTo>
                  <a:pt x="4922322" y="1727859"/>
                </a:lnTo>
                <a:lnTo>
                  <a:pt x="4536374" y="1805049"/>
                </a:lnTo>
                <a:lnTo>
                  <a:pt x="4150426" y="1805049"/>
                </a:lnTo>
                <a:lnTo>
                  <a:pt x="3616036" y="1751610"/>
                </a:lnTo>
                <a:lnTo>
                  <a:pt x="3117273" y="1650670"/>
                </a:lnTo>
                <a:lnTo>
                  <a:pt x="2660073" y="1514104"/>
                </a:lnTo>
                <a:lnTo>
                  <a:pt x="2095995" y="1163781"/>
                </a:lnTo>
                <a:lnTo>
                  <a:pt x="1656608" y="920337"/>
                </a:lnTo>
                <a:lnTo>
                  <a:pt x="540327" y="296883"/>
                </a:lnTo>
                <a:lnTo>
                  <a:pt x="6531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9" name="Forme libre 8"/>
          <p:cNvSpPr/>
          <p:nvPr/>
        </p:nvSpPr>
        <p:spPr>
          <a:xfrm>
            <a:off x="4257304" y="4250625"/>
            <a:ext cx="645721" cy="374072"/>
          </a:xfrm>
          <a:custGeom>
            <a:avLst/>
            <a:gdLst>
              <a:gd name="connsiteX0" fmla="*/ 0 w 860961"/>
              <a:gd name="connsiteY0" fmla="*/ 421574 h 498763"/>
              <a:gd name="connsiteX1" fmla="*/ 11876 w 860961"/>
              <a:gd name="connsiteY1" fmla="*/ 498763 h 498763"/>
              <a:gd name="connsiteX2" fmla="*/ 801585 w 860961"/>
              <a:gd name="connsiteY2" fmla="*/ 403761 h 498763"/>
              <a:gd name="connsiteX3" fmla="*/ 860961 w 860961"/>
              <a:gd name="connsiteY3" fmla="*/ 314696 h 498763"/>
              <a:gd name="connsiteX4" fmla="*/ 706582 w 860961"/>
              <a:gd name="connsiteY4" fmla="*/ 320633 h 498763"/>
              <a:gd name="connsiteX5" fmla="*/ 682831 w 860961"/>
              <a:gd name="connsiteY5" fmla="*/ 142504 h 498763"/>
              <a:gd name="connsiteX6" fmla="*/ 469076 w 860961"/>
              <a:gd name="connsiteY6" fmla="*/ 160317 h 498763"/>
              <a:gd name="connsiteX7" fmla="*/ 451263 w 860961"/>
              <a:gd name="connsiteY7" fmla="*/ 0 h 498763"/>
              <a:gd name="connsiteX8" fmla="*/ 350322 w 860961"/>
              <a:gd name="connsiteY8" fmla="*/ 11875 h 498763"/>
              <a:gd name="connsiteX9" fmla="*/ 362198 w 860961"/>
              <a:gd name="connsiteY9" fmla="*/ 190005 h 498763"/>
              <a:gd name="connsiteX10" fmla="*/ 445325 w 860961"/>
              <a:gd name="connsiteY10" fmla="*/ 184067 h 498763"/>
              <a:gd name="connsiteX11" fmla="*/ 445325 w 860961"/>
              <a:gd name="connsiteY11" fmla="*/ 184067 h 498763"/>
              <a:gd name="connsiteX12" fmla="*/ 492826 w 860961"/>
              <a:gd name="connsiteY12" fmla="*/ 225631 h 498763"/>
              <a:gd name="connsiteX13" fmla="*/ 498764 w 860961"/>
              <a:gd name="connsiteY13" fmla="*/ 362197 h 498763"/>
              <a:gd name="connsiteX14" fmla="*/ 0 w 860961"/>
              <a:gd name="connsiteY14" fmla="*/ 421574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60961" h="498763">
                <a:moveTo>
                  <a:pt x="0" y="421574"/>
                </a:moveTo>
                <a:lnTo>
                  <a:pt x="11876" y="498763"/>
                </a:lnTo>
                <a:lnTo>
                  <a:pt x="801585" y="403761"/>
                </a:lnTo>
                <a:lnTo>
                  <a:pt x="860961" y="314696"/>
                </a:lnTo>
                <a:lnTo>
                  <a:pt x="706582" y="320633"/>
                </a:lnTo>
                <a:lnTo>
                  <a:pt x="682831" y="142504"/>
                </a:lnTo>
                <a:lnTo>
                  <a:pt x="469076" y="160317"/>
                </a:lnTo>
                <a:lnTo>
                  <a:pt x="451263" y="0"/>
                </a:lnTo>
                <a:lnTo>
                  <a:pt x="350322" y="11875"/>
                </a:lnTo>
                <a:lnTo>
                  <a:pt x="362198" y="190005"/>
                </a:lnTo>
                <a:lnTo>
                  <a:pt x="445325" y="184067"/>
                </a:lnTo>
                <a:lnTo>
                  <a:pt x="445325" y="184067"/>
                </a:lnTo>
                <a:lnTo>
                  <a:pt x="492826" y="225631"/>
                </a:lnTo>
                <a:lnTo>
                  <a:pt x="498764" y="362197"/>
                </a:lnTo>
                <a:lnTo>
                  <a:pt x="0" y="421574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55" name="TextBox 40"/>
          <p:cNvSpPr txBox="1"/>
          <p:nvPr/>
        </p:nvSpPr>
        <p:spPr>
          <a:xfrm>
            <a:off x="411973" y="520733"/>
            <a:ext cx="84087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>
              <a:spcBef>
                <a:spcPct val="0"/>
              </a:spcBef>
              <a:buFontTx/>
              <a:buNone/>
              <a:defRPr sz="4400" b="1">
                <a:solidFill>
                  <a:srgbClr val="233D9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nl-BE" sz="2400" b="0" i="0" dirty="0" smtClean="0">
                <a:solidFill>
                  <a:srgbClr val="233D90"/>
                </a:solidFill>
              </a:rPr>
              <a:t>Tentoonstellingslaan – Eeuwfeestplein – Jetselaan</a:t>
            </a:r>
          </a:p>
        </p:txBody>
      </p:sp>
      <p:sp>
        <p:nvSpPr>
          <p:cNvPr id="57" name="Ovaal 56"/>
          <p:cNvSpPr/>
          <p:nvPr/>
        </p:nvSpPr>
        <p:spPr>
          <a:xfrm>
            <a:off x="1959426" y="3377460"/>
            <a:ext cx="1466390" cy="642942"/>
          </a:xfrm>
          <a:prstGeom prst="ellipse">
            <a:avLst/>
          </a:prstGeom>
          <a:gradFill>
            <a:gsLst>
              <a:gs pos="100000">
                <a:srgbClr val="0070C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8" name="Straight Arrow Connector 35"/>
          <p:cNvCxnSpPr/>
          <p:nvPr/>
        </p:nvCxnSpPr>
        <p:spPr>
          <a:xfrm flipH="1">
            <a:off x="7429279" y="2065205"/>
            <a:ext cx="188467" cy="14564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orme libre 10"/>
          <p:cNvSpPr/>
          <p:nvPr/>
        </p:nvSpPr>
        <p:spPr>
          <a:xfrm rot="2717436">
            <a:off x="7090245" y="2204798"/>
            <a:ext cx="422453" cy="90525"/>
          </a:xfrm>
          <a:custGeom>
            <a:avLst/>
            <a:gdLst>
              <a:gd name="connsiteX0" fmla="*/ 0 w 563271"/>
              <a:gd name="connsiteY0" fmla="*/ 40233 h 120700"/>
              <a:gd name="connsiteX1" fmla="*/ 7315 w 563271"/>
              <a:gd name="connsiteY1" fmla="*/ 120700 h 120700"/>
              <a:gd name="connsiteX2" fmla="*/ 563271 w 563271"/>
              <a:gd name="connsiteY2" fmla="*/ 58521 h 120700"/>
              <a:gd name="connsiteX3" fmla="*/ 555955 w 563271"/>
              <a:gd name="connsiteY3" fmla="*/ 0 h 120700"/>
              <a:gd name="connsiteX4" fmla="*/ 0 w 563271"/>
              <a:gd name="connsiteY4" fmla="*/ 40233 h 1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71" h="120700">
                <a:moveTo>
                  <a:pt x="0" y="40233"/>
                </a:moveTo>
                <a:lnTo>
                  <a:pt x="7315" y="120700"/>
                </a:lnTo>
                <a:lnTo>
                  <a:pt x="563271" y="58521"/>
                </a:lnTo>
                <a:lnTo>
                  <a:pt x="555955" y="0"/>
                </a:lnTo>
                <a:lnTo>
                  <a:pt x="0" y="40233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63" name="TextBox 34"/>
          <p:cNvSpPr txBox="1"/>
          <p:nvPr/>
        </p:nvSpPr>
        <p:spPr>
          <a:xfrm>
            <a:off x="7495360" y="1864601"/>
            <a:ext cx="1087394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Inrichtingen voetpaden &amp; halte Koningin Astrid</a:t>
            </a:r>
          </a:p>
        </p:txBody>
      </p:sp>
    </p:spTree>
    <p:extLst>
      <p:ext uri="{BB962C8B-B14F-4D97-AF65-F5344CB8AC3E}">
        <p14:creationId xmlns:p14="http://schemas.microsoft.com/office/powerpoint/2010/main" val="2925826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700809"/>
            <a:ext cx="87392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600" b="0" i="0" dirty="0" smtClean="0">
                <a:solidFill>
                  <a:srgbClr val="000000"/>
                </a:solidFill>
              </a:rPr>
              <a:t>Gevolgen van de werken op de bediening </a:t>
            </a:r>
            <a:endParaRPr lang="nl-BE" sz="3600" b="0" i="0" dirty="0" smtClean="0">
              <a:solidFill>
                <a:srgbClr val="000000"/>
              </a:solidFill>
            </a:endParaRPr>
          </a:p>
          <a:p>
            <a:r>
              <a:rPr lang="nl-BE" sz="3600" b="0" i="0" dirty="0" smtClean="0">
                <a:solidFill>
                  <a:srgbClr val="000000"/>
                </a:solidFill>
              </a:rPr>
              <a:t>met </a:t>
            </a:r>
            <a:r>
              <a:rPr lang="nl-BE" sz="3600" b="0" i="0" dirty="0" smtClean="0">
                <a:solidFill>
                  <a:srgbClr val="000000"/>
                </a:solidFill>
              </a:rPr>
              <a:t>het openbaar vervoer van de pool "Spiegel" </a:t>
            </a:r>
          </a:p>
          <a:p>
            <a:endParaRPr lang="fr-BE" altLang="fr-FR" sz="3600" dirty="0"/>
          </a:p>
          <a:p>
            <a:r>
              <a:rPr lang="nl-BE" sz="3600" b="0" i="0" dirty="0" smtClean="0">
                <a:solidFill>
                  <a:srgbClr val="000000"/>
                </a:solidFill>
              </a:rPr>
              <a:t>Tot half december 2017</a:t>
            </a:r>
          </a:p>
        </p:txBody>
      </p:sp>
    </p:spTree>
    <p:extLst>
      <p:ext uri="{BB962C8B-B14F-4D97-AF65-F5344CB8AC3E}">
        <p14:creationId xmlns:p14="http://schemas.microsoft.com/office/powerpoint/2010/main" val="4004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2591" t="13039" r="63004" b="17028"/>
          <a:stretch/>
        </p:blipFill>
        <p:spPr>
          <a:xfrm>
            <a:off x="183173" y="116632"/>
            <a:ext cx="8709307" cy="59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BE" sz="4000" b="0" i="0" dirty="0" smtClean="0">
                <a:solidFill>
                  <a:srgbClr val="233D90"/>
                </a:solidFill>
              </a:rPr>
              <a:t>Gevolgen - Openbaar vervoer</a:t>
            </a:r>
            <a:r>
              <a:rPr lang="nl" sz="4000" dirty="0" smtClean="0"/>
              <a:t/>
            </a:r>
            <a:br>
              <a:rPr lang="nl" sz="4000" dirty="0" smtClean="0"/>
            </a:br>
            <a:endParaRPr lang="nl" sz="4000" dirty="0" smtClean="0"/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 bwMode="auto">
          <a:xfrm>
            <a:off x="463185" y="1196752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71487" indent="-457200">
              <a:spcBef>
                <a:spcPts val="675"/>
              </a:spcBef>
            </a:pPr>
            <a:endParaRPr lang="fr-BE" altLang="fr-FR" sz="2000" b="1" dirty="0" smtClean="0">
              <a:latin typeface="Mercury Regular" panose="02000603000000020004" pitchFamily="50" charset="0"/>
            </a:endParaRPr>
          </a:p>
          <a:p>
            <a:pPr marL="471487" indent="-457200">
              <a:spcBef>
                <a:spcPts val="675"/>
              </a:spcBef>
            </a:pPr>
            <a:r>
              <a:rPr lang="nl-BE" sz="2000" b="1" i="0" dirty="0" smtClean="0">
                <a:solidFill>
                  <a:srgbClr val="233D90"/>
                </a:solidFill>
                <a:latin typeface="Mercury Regular" pitchFamily="18" charset="0"/>
              </a:rPr>
              <a:t>Tram 19</a:t>
            </a: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 6 juni tot 2 juli 2017: </a:t>
            </a:r>
            <a:r>
              <a:rPr lang="nl-BE" sz="1600" b="0" i="0" dirty="0" smtClean="0">
                <a:solidFill>
                  <a:srgbClr val="949499"/>
                </a:solidFill>
              </a:rPr>
              <a:t>onderbroken tussen de haltes Besme en de tijdelijke halte "Simonis" gelegen op de Jetselaan, ter hoogte van de helling naar het station </a:t>
            </a:r>
            <a:r>
              <a:rPr lang="nl-BE" sz="1600" b="0" i="0" dirty="0" smtClean="0">
                <a:solidFill>
                  <a:srgbClr val="949499"/>
                </a:solidFill>
              </a:rPr>
              <a:t>SIMONIS</a:t>
            </a:r>
            <a:endParaRPr lang="nl-BE" sz="1600" b="0" i="0" dirty="0" smtClean="0">
              <a:solidFill>
                <a:srgbClr val="949499"/>
              </a:solidFill>
            </a:endParaRP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 3 juli tot 21 juli 2017: </a:t>
            </a:r>
            <a:r>
              <a:rPr lang="nl-BE" sz="1600" b="0" i="0" dirty="0" smtClean="0">
                <a:solidFill>
                  <a:srgbClr val="949499"/>
                </a:solidFill>
              </a:rPr>
              <a:t>vervangen door een T-Bus tussen Simonis en het Kerkhof van Jette, via De Smet de Naeyer</a:t>
            </a: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 22 juli tot 18 augustus 2017: </a:t>
            </a:r>
            <a:r>
              <a:rPr lang="nl-BE" sz="1600" b="0" i="0" dirty="0" smtClean="0">
                <a:solidFill>
                  <a:srgbClr val="949499"/>
                </a:solidFill>
              </a:rPr>
              <a:t>vervangen door een T-BUS tussen Simonis en De Wand, via De Smet de Naeyer</a:t>
            </a: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 19 augustus tot 1 september 2017: </a:t>
            </a:r>
            <a:r>
              <a:rPr lang="nl-BE" sz="1600" b="0" i="0" dirty="0" smtClean="0">
                <a:solidFill>
                  <a:srgbClr val="949499"/>
                </a:solidFill>
              </a:rPr>
              <a:t>vervangen door een T-BUS tussen Simonis en het Kerkhof van Jette, via de De Smet de Naeyerlaan</a:t>
            </a: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 2 september tot 24 september 2017: </a:t>
            </a:r>
            <a:r>
              <a:rPr lang="nl-BE" sz="1600" b="0" i="0" dirty="0" smtClean="0">
                <a:solidFill>
                  <a:srgbClr val="949499"/>
                </a:solidFill>
              </a:rPr>
              <a:t>normale uitbating van tram 19</a:t>
            </a: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 25 september tot half december 2017: </a:t>
            </a:r>
            <a:r>
              <a:rPr lang="nl-BE" sz="1600" b="0" i="0" dirty="0" smtClean="0">
                <a:solidFill>
                  <a:srgbClr val="949499"/>
                </a:solidFill>
              </a:rPr>
              <a:t>aanleg van twee trameindpunten, één op de Lakenselaan en de andere in de Léon </a:t>
            </a:r>
            <a:r>
              <a:rPr lang="nl-BE" sz="1600" b="0" i="0" dirty="0" smtClean="0">
                <a:solidFill>
                  <a:srgbClr val="949499"/>
                </a:solidFill>
              </a:rPr>
              <a:t>Théodorstraat</a:t>
            </a:r>
            <a:r>
              <a:rPr lang="nl-BE" sz="1600" b="0" i="0" dirty="0" smtClean="0">
                <a:solidFill>
                  <a:srgbClr val="949499"/>
                </a:solidFill>
              </a:rPr>
              <a:t>. Beveiligd </a:t>
            </a:r>
            <a:r>
              <a:rPr lang="nl-BE" sz="1600" b="0" i="0" dirty="0" smtClean="0">
                <a:solidFill>
                  <a:srgbClr val="949499"/>
                </a:solidFill>
              </a:rPr>
              <a:t>voetpad </a:t>
            </a:r>
            <a:r>
              <a:rPr lang="nl-BE" sz="1600" b="0" i="0" dirty="0" smtClean="0">
                <a:solidFill>
                  <a:srgbClr val="949499"/>
                </a:solidFill>
              </a:rPr>
              <a:t>tussen de twee zones van de tijdelijke eindpunten</a:t>
            </a:r>
          </a:p>
          <a:p>
            <a:pPr marL="700087" lvl="1">
              <a:spcBef>
                <a:spcPts val="675"/>
              </a:spcBef>
            </a:pPr>
            <a:endParaRPr lang="fr-BE" altLang="fr-FR" sz="1600" b="1" dirty="0" smtClean="0">
              <a:solidFill>
                <a:schemeClr val="tx1"/>
              </a:solidFill>
            </a:endParaRPr>
          </a:p>
          <a:p>
            <a:pPr marL="414337" lvl="1" indent="0">
              <a:spcBef>
                <a:spcPts val="675"/>
              </a:spcBef>
              <a:buNone/>
            </a:pPr>
            <a:endParaRPr lang="fr-BE" altLang="fr-FR" sz="1600" dirty="0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584825" y="6564313"/>
            <a:ext cx="35591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BE" sz="1000" b="0" i="0" dirty="0" smtClean="0">
                <a:solidFill>
                  <a:srgbClr val="7F7F7F"/>
                </a:solidFill>
                <a:latin typeface="Arial Narrow" pitchFamily="18" charset="0"/>
              </a:rPr>
              <a:t>Click header and footer to change this on all slides 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896350" y="6564313"/>
            <a:ext cx="24765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686E10B-2F45-4245-941F-2A71FD069C01}" type="slidenum">
              <a:rPr lang="en-US" altLang="en-US" sz="1000" smtClean="0">
                <a:solidFill>
                  <a:schemeClr val="bg2"/>
                </a:solidFill>
                <a:latin typeface="Arial Narrow" panose="020B0606020202030204" pitchFamily="34" charset="0"/>
              </a:rPr>
              <a:pPr/>
              <a:t>25</a:t>
            </a:fld>
            <a:endParaRPr lang="en-US" altLang="en-US" sz="1000" smtClean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nl-BE" sz="4000" b="0" i="0" dirty="0" smtClean="0">
                <a:solidFill>
                  <a:srgbClr val="233D90"/>
                </a:solidFill>
              </a:rPr>
              <a:t>Gevolgen - Openbaar vervoer</a:t>
            </a:r>
            <a:r>
              <a:rPr lang="nl" sz="4000" dirty="0" smtClean="0"/>
              <a:t/>
            </a:r>
            <a:br>
              <a:rPr lang="nl" sz="4000" dirty="0" smtClean="0"/>
            </a:br>
            <a:endParaRPr lang="nl" sz="4000" dirty="0" smtClean="0"/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 bwMode="auto">
          <a:xfrm>
            <a:off x="463185" y="1196752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71487" indent="-457200">
              <a:spcBef>
                <a:spcPts val="675"/>
              </a:spcBef>
            </a:pPr>
            <a:endParaRPr lang="fr-BE" altLang="fr-FR" sz="2000" b="1" dirty="0" smtClean="0">
              <a:latin typeface="Mercury Regular" panose="02000603000000020004" pitchFamily="50" charset="0"/>
            </a:endParaRPr>
          </a:p>
          <a:p>
            <a:pPr marL="14287" indent="0">
              <a:spcBef>
                <a:spcPts val="675"/>
              </a:spcBef>
              <a:buNone/>
            </a:pPr>
            <a:endParaRPr lang="fr-BE" altLang="fr-FR" sz="2000" b="1" dirty="0" smtClean="0">
              <a:latin typeface="Mercury Regular" panose="02000603000000020004" pitchFamily="50" charset="0"/>
            </a:endParaRPr>
          </a:p>
          <a:p>
            <a:pPr marL="357187">
              <a:spcBef>
                <a:spcPts val="675"/>
              </a:spcBef>
            </a:pPr>
            <a:r>
              <a:rPr lang="nl-BE" sz="2000" b="1" i="0" dirty="0" smtClean="0">
                <a:solidFill>
                  <a:srgbClr val="233D90"/>
                </a:solidFill>
                <a:latin typeface="Mercury Regular" pitchFamily="18" charset="0"/>
              </a:rPr>
              <a:t>Bus 13/14/15</a:t>
            </a: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 3 juli tot 1 september 2017:  </a:t>
            </a:r>
            <a:r>
              <a:rPr lang="nl-BE" sz="1600" b="0" i="0" dirty="0" smtClean="0">
                <a:solidFill>
                  <a:srgbClr val="949499"/>
                </a:solidFill>
              </a:rPr>
              <a:t>reisweg omgeleid via de Grondwetlaan / Poplimont</a:t>
            </a:r>
          </a:p>
          <a:p>
            <a:pPr marL="700087" lvl="1">
              <a:spcBef>
                <a:spcPts val="675"/>
              </a:spcBef>
            </a:pPr>
            <a:r>
              <a:rPr lang="nl-BE" sz="1600" b="1" i="0" dirty="0" smtClean="0">
                <a:solidFill>
                  <a:srgbClr val="000000"/>
                </a:solidFill>
              </a:rPr>
              <a:t>Vanaf 2 september 2017</a:t>
            </a:r>
            <a:r>
              <a:rPr lang="nl-BE" sz="1600" b="0" i="0" dirty="0" smtClean="0">
                <a:solidFill>
                  <a:srgbClr val="949499"/>
                </a:solidFill>
              </a:rPr>
              <a:t>: normale reisweg op de Jetselaan, en dan omgeleid via Poplimont</a:t>
            </a:r>
          </a:p>
          <a:p>
            <a:pPr marL="700087" lvl="1">
              <a:spcBef>
                <a:spcPts val="675"/>
              </a:spcBef>
            </a:pPr>
            <a:endParaRPr lang="fr-BE" altLang="fr-FR" sz="1600" dirty="0" smtClean="0"/>
          </a:p>
          <a:p>
            <a:pPr marL="700087" lvl="1">
              <a:spcBef>
                <a:spcPts val="675"/>
              </a:spcBef>
            </a:pPr>
            <a:endParaRPr lang="fr-BE" altLang="fr-FR" sz="1600" dirty="0" smtClean="0"/>
          </a:p>
          <a:p>
            <a:pPr marL="300037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nl-BE" sz="2000" b="1" i="0" dirty="0" smtClean="0">
                <a:solidFill>
                  <a:srgbClr val="233D90"/>
                </a:solidFill>
                <a:latin typeface="Mercury Regular" pitchFamily="18" charset="0"/>
              </a:rPr>
              <a:t>Bus 49 </a:t>
            </a:r>
          </a:p>
          <a:p>
            <a:pPr marL="700087" lvl="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nl-BE" sz="1600" b="0" i="0" dirty="0" smtClean="0">
                <a:solidFill>
                  <a:srgbClr val="949499"/>
                </a:solidFill>
              </a:rPr>
              <a:t>Behoud van de reisweg op de Lakenselaan en De Smet De Naeyer</a:t>
            </a:r>
          </a:p>
          <a:p>
            <a:pPr marL="700087" lvl="1">
              <a:spcBef>
                <a:spcPts val="675"/>
              </a:spcBef>
              <a:buFont typeface="Arial" panose="020B0604020202020204" pitchFamily="34" charset="0"/>
              <a:buChar char="•"/>
            </a:pPr>
            <a:r>
              <a:rPr lang="nl-BE" sz="1600" b="0" i="0" dirty="0" smtClean="0">
                <a:solidFill>
                  <a:srgbClr val="949499"/>
                </a:solidFill>
              </a:rPr>
              <a:t>Tijdelijke verplaatsing van de halte "Spiegel" ter hoogte van de </a:t>
            </a:r>
            <a:r>
              <a:rPr lang="nl-BE" sz="1600" b="0" i="0" dirty="0" err="1" smtClean="0">
                <a:solidFill>
                  <a:srgbClr val="949499"/>
                </a:solidFill>
              </a:rPr>
              <a:t>Jetsesteenweg</a:t>
            </a:r>
            <a:endParaRPr lang="nl-BE" sz="1600" b="0" i="0" dirty="0" smtClean="0">
              <a:solidFill>
                <a:srgbClr val="949499"/>
              </a:solidFill>
            </a:endParaRPr>
          </a:p>
          <a:p>
            <a:pPr marL="700087" lvl="1">
              <a:spcBef>
                <a:spcPts val="675"/>
              </a:spcBef>
              <a:buFont typeface="Arial" panose="020B0604020202020204" pitchFamily="34" charset="0"/>
              <a:buChar char="•"/>
            </a:pPr>
            <a:endParaRPr lang="fr-BE" altLang="fr-FR" sz="1600" dirty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584825" y="6564313"/>
            <a:ext cx="35591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BE" sz="1000" b="0" i="0" dirty="0" smtClean="0">
                <a:solidFill>
                  <a:srgbClr val="7F7F7F"/>
                </a:solidFill>
                <a:latin typeface="Arial Narrow" pitchFamily="18" charset="0"/>
              </a:rPr>
              <a:t>Click header and footer to change this on all slides 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896350" y="6564313"/>
            <a:ext cx="24765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686E10B-2F45-4245-941F-2A71FD069C01}" type="slidenum">
              <a:rPr lang="en-US" altLang="en-US" sz="1000" smtClean="0">
                <a:solidFill>
                  <a:schemeClr val="bg2"/>
                </a:solidFill>
                <a:latin typeface="Arial Narrow" panose="020B0606020202030204" pitchFamily="34" charset="0"/>
              </a:rPr>
              <a:pPr/>
              <a:t>26</a:t>
            </a:fld>
            <a:endParaRPr lang="en-US" altLang="en-US" sz="1000" smtClean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76672"/>
            <a:ext cx="5184576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1412776"/>
            <a:ext cx="2664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0" i="0" dirty="0" smtClean="0">
                <a:solidFill>
                  <a:srgbClr val="000000"/>
                </a:solidFill>
              </a:rPr>
              <a:t>Communicatie naar de MIVB-klanten toe in de haltezones</a:t>
            </a:r>
          </a:p>
          <a:p>
            <a:endParaRPr lang="fr-BE" dirty="0"/>
          </a:p>
          <a:p>
            <a:r>
              <a:rPr lang="nl-BE" sz="1800" b="0" i="0" dirty="0" smtClean="0">
                <a:solidFill>
                  <a:srgbClr val="000000"/>
                </a:solidFill>
              </a:rPr>
              <a:t>Wijzigingsplan voor het tram- en busnet van 3 juli 2017 tot 1 september 2017 </a:t>
            </a:r>
            <a:r>
              <a:rPr lang="nl-BE" sz="1800" b="0" i="0" dirty="0" smtClean="0">
                <a:solidFill>
                  <a:srgbClr val="000000"/>
                </a:solidFill>
              </a:rPr>
              <a:t>(behalve </a:t>
            </a:r>
            <a:r>
              <a:rPr lang="nl-BE" sz="1800" b="0" i="0" dirty="0" smtClean="0">
                <a:solidFill>
                  <a:srgbClr val="000000"/>
                </a:solidFill>
              </a:rPr>
              <a:t>van 22 juli tot 18 augustus waar de T-Bus 19 verlengd zal worden </a:t>
            </a:r>
            <a:r>
              <a:rPr lang="nl-BE" sz="1800" b="0" i="0" dirty="0" smtClean="0">
                <a:solidFill>
                  <a:srgbClr val="000000"/>
                </a:solidFill>
              </a:rPr>
              <a:t>van </a:t>
            </a:r>
            <a:r>
              <a:rPr lang="nl-BE" sz="1800" b="0" i="0" dirty="0" smtClean="0">
                <a:solidFill>
                  <a:srgbClr val="000000"/>
                </a:solidFill>
              </a:rPr>
              <a:t>het kerkhof van Jette tot De Wand)</a:t>
            </a:r>
          </a:p>
        </p:txBody>
      </p:sp>
    </p:spTree>
    <p:extLst>
      <p:ext uri="{BB962C8B-B14F-4D97-AF65-F5344CB8AC3E}">
        <p14:creationId xmlns:p14="http://schemas.microsoft.com/office/powerpoint/2010/main" val="17758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3196704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nl-BE" sz="2000" b="1" i="0" u="sng" dirty="0" smtClean="0">
                <a:solidFill>
                  <a:srgbClr val="949499"/>
                </a:solidFill>
                <a:latin typeface="Mercury Regular" pitchFamily="18" charset="0"/>
              </a:rPr>
              <a:t>Voor de werf van lijn 9 </a:t>
            </a:r>
          </a:p>
          <a:p>
            <a:pPr marL="400050" lvl="1" indent="0">
              <a:buFont typeface="Arial" panose="020B0604020202020204" pitchFamily="34" charset="0"/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Website: </a:t>
            </a:r>
            <a:r>
              <a:rPr lang="nl-BE" sz="2000" b="0" i="0" dirty="0" smtClean="0">
                <a:solidFill>
                  <a:srgbClr val="949499"/>
                </a:solidFill>
                <a:hlinkClick r:id="rId2"/>
              </a:rPr>
              <a:t>www.tram9.brussels</a:t>
            </a:r>
          </a:p>
          <a:p>
            <a:pPr marL="400050" lvl="1" indent="0">
              <a:buFont typeface="Arial" panose="020B0604020202020204" pitchFamily="34" charset="0"/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Ombudsman voor de werf: Johan Van Laer</a:t>
            </a:r>
          </a:p>
          <a:p>
            <a:pPr marL="400050" lvl="1" indent="0">
              <a:buFont typeface="Arial" panose="020B0604020202020204" pitchFamily="34" charset="0"/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Mail: </a:t>
            </a:r>
            <a:r>
              <a:rPr lang="nl-BE" sz="2000" b="0" i="0" dirty="0" smtClean="0">
                <a:solidFill>
                  <a:srgbClr val="949499"/>
                </a:solidFill>
                <a:hlinkClick r:id="rId3"/>
              </a:rPr>
              <a:t>ombudsmantram9@gmail.com</a:t>
            </a:r>
          </a:p>
          <a:p>
            <a:pPr marL="400050" lvl="1" indent="0"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Tel</a:t>
            </a:r>
            <a:r>
              <a:rPr lang="nl-BE" sz="2000" b="0" i="0" dirty="0" smtClean="0">
                <a:solidFill>
                  <a:srgbClr val="949499"/>
                </a:solidFill>
              </a:rPr>
              <a:t>.: </a:t>
            </a:r>
            <a:r>
              <a:rPr lang="nl-BE" sz="2000" b="0" i="0" dirty="0" smtClean="0">
                <a:solidFill>
                  <a:srgbClr val="949499"/>
                </a:solidFill>
              </a:rPr>
              <a:t>+32 485 08 74 70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fr-BE" sz="2000" dirty="0" smtClean="0">
              <a:latin typeface="Mercury Regular" panose="02000603000000020004" pitchFamily="50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nl-BE" sz="2000" b="1" i="0" u="sng" dirty="0" smtClean="0">
                <a:solidFill>
                  <a:srgbClr val="949499"/>
                </a:solidFill>
                <a:latin typeface="Mercury Regular" pitchFamily="18" charset="0"/>
              </a:rPr>
              <a:t>Voor de werf van lijn 19 </a:t>
            </a:r>
          </a:p>
          <a:p>
            <a:pPr marL="400050" lvl="1" indent="0">
              <a:buFont typeface="Arial" panose="020B0604020202020204" pitchFamily="34" charset="0"/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Website: www.stib-mivb.be</a:t>
            </a:r>
          </a:p>
          <a:p>
            <a:pPr marL="400050" lvl="1" indent="0">
              <a:buFont typeface="Arial" panose="020B0604020202020204" pitchFamily="34" charset="0"/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Ombudsman voor de werf: Annemie Eelen</a:t>
            </a:r>
          </a:p>
          <a:p>
            <a:pPr marL="400050" lvl="1" indent="0">
              <a:buFont typeface="Arial" panose="020B0604020202020204" pitchFamily="34" charset="0"/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Mail: </a:t>
            </a:r>
            <a:r>
              <a:rPr lang="nl-BE" sz="2000" b="0" i="0" dirty="0" smtClean="0">
                <a:solidFill>
                  <a:srgbClr val="949499"/>
                </a:solidFill>
                <a:hlinkClick r:id="rId4"/>
              </a:rPr>
              <a:t>anne-marie.eelen@mivb.brussels</a:t>
            </a:r>
          </a:p>
          <a:p>
            <a:pPr marL="400050" lvl="1" indent="0">
              <a:buFont typeface="Arial" panose="020B0604020202020204" pitchFamily="34" charset="0"/>
              <a:buNone/>
              <a:defRPr/>
            </a:pPr>
            <a:r>
              <a:rPr lang="nl-BE" sz="2000" b="0" i="0" dirty="0" smtClean="0">
                <a:solidFill>
                  <a:srgbClr val="949499"/>
                </a:solidFill>
              </a:rPr>
              <a:t>Tel.: 0800/21 640</a:t>
            </a:r>
          </a:p>
        </p:txBody>
      </p:sp>
      <p:sp>
        <p:nvSpPr>
          <p:cNvPr id="24579" name="Titel 1"/>
          <p:cNvSpPr txBox="1">
            <a:spLocks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sz="3600" b="0" i="0" dirty="0" smtClean="0">
                <a:solidFill>
                  <a:srgbClr val="233D90"/>
                </a:solidFill>
                <a:latin typeface="Mercury Bold" pitchFamily="18" charset="0"/>
              </a:rPr>
              <a:t>Praktische info</a:t>
            </a:r>
          </a:p>
        </p:txBody>
      </p:sp>
    </p:spTree>
    <p:extLst>
      <p:ext uri="{BB962C8B-B14F-4D97-AF65-F5344CB8AC3E}">
        <p14:creationId xmlns:p14="http://schemas.microsoft.com/office/powerpoint/2010/main" val="21030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1752600"/>
          </a:xfrm>
        </p:spPr>
        <p:txBody>
          <a:bodyPr>
            <a:normAutofit fontScale="55000" lnSpcReduction="20000"/>
          </a:bodyPr>
          <a:lstStyle/>
          <a:p>
            <a:pPr algn="ctr"/>
            <a:endParaRPr lang="fr-BE" altLang="fr-FR" sz="4000" b="1" dirty="0" smtClean="0">
              <a:solidFill>
                <a:srgbClr val="233D90"/>
              </a:solidFill>
            </a:endParaRPr>
          </a:p>
          <a:p>
            <a:pPr algn="ctr"/>
            <a:endParaRPr lang="fr-BE" altLang="fr-FR" sz="4000" b="1" dirty="0">
              <a:solidFill>
                <a:srgbClr val="233D90"/>
              </a:solidFill>
            </a:endParaRPr>
          </a:p>
          <a:p>
            <a:pPr algn="ctr"/>
            <a:r>
              <a:rPr lang="nl-BE" sz="4000" b="1" i="0" dirty="0" smtClean="0">
                <a:solidFill>
                  <a:srgbClr val="233D90"/>
                </a:solidFill>
              </a:rPr>
              <a:t>Dank u voor uw aandacht</a:t>
            </a:r>
          </a:p>
          <a:p>
            <a:pPr algn="ctr"/>
            <a:endParaRPr lang="fr-BE" altLang="fr-FR" sz="4000" b="1" dirty="0">
              <a:solidFill>
                <a:srgbClr val="233D90"/>
              </a:solidFill>
            </a:endParaRPr>
          </a:p>
          <a:p>
            <a:pPr algn="ctr"/>
            <a:r>
              <a:rPr lang="nl-BE" sz="4000" b="1" i="0" dirty="0" smtClean="0">
                <a:solidFill>
                  <a:srgbClr val="233D90"/>
                </a:solidFill>
              </a:rPr>
              <a:t>Het woord is aan u</a:t>
            </a:r>
          </a:p>
          <a:p>
            <a:pPr algn="ctr"/>
            <a:endParaRPr lang="fr-BE" altLang="fr-FR" sz="4000" b="1" dirty="0">
              <a:solidFill>
                <a:srgbClr val="233D90"/>
              </a:solidFill>
            </a:endParaRPr>
          </a:p>
          <a:p>
            <a:pPr algn="ctr"/>
            <a:endParaRPr lang="fr-BE" altLang="fr-FR" sz="4000" b="1" dirty="0" smtClean="0">
              <a:solidFill>
                <a:srgbClr val="233D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998" t="9442" r="19172" b="8357"/>
          <a:stretch/>
        </p:blipFill>
        <p:spPr>
          <a:xfrm>
            <a:off x="2339752" y="44624"/>
            <a:ext cx="5115732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60006" t="9482" r="19192" b="6360"/>
          <a:stretch/>
        </p:blipFill>
        <p:spPr>
          <a:xfrm rot="5400000">
            <a:off x="1209109" y="-1092476"/>
            <a:ext cx="6618281" cy="90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/>
          <a:stretch/>
        </p:blipFill>
        <p:spPr bwMode="auto">
          <a:xfrm>
            <a:off x="-21865" y="1856491"/>
            <a:ext cx="9144000" cy="406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386953" y="3304530"/>
            <a:ext cx="1332308" cy="806647"/>
          </a:xfrm>
          <a:custGeom>
            <a:avLst/>
            <a:gdLst>
              <a:gd name="connsiteX0" fmla="*/ 42862 w 2974181"/>
              <a:gd name="connsiteY0" fmla="*/ 0 h 838200"/>
              <a:gd name="connsiteX1" fmla="*/ 0 w 2974181"/>
              <a:gd name="connsiteY1" fmla="*/ 73818 h 838200"/>
              <a:gd name="connsiteX2" fmla="*/ 147637 w 2974181"/>
              <a:gd name="connsiteY2" fmla="*/ 169068 h 838200"/>
              <a:gd name="connsiteX3" fmla="*/ 240506 w 2974181"/>
              <a:gd name="connsiteY3" fmla="*/ 223837 h 838200"/>
              <a:gd name="connsiteX4" fmla="*/ 354806 w 2974181"/>
              <a:gd name="connsiteY4" fmla="*/ 266700 h 838200"/>
              <a:gd name="connsiteX5" fmla="*/ 650081 w 2974181"/>
              <a:gd name="connsiteY5" fmla="*/ 442912 h 838200"/>
              <a:gd name="connsiteX6" fmla="*/ 1054893 w 2974181"/>
              <a:gd name="connsiteY6" fmla="*/ 631031 h 838200"/>
              <a:gd name="connsiteX7" fmla="*/ 1457325 w 2974181"/>
              <a:gd name="connsiteY7" fmla="*/ 740568 h 838200"/>
              <a:gd name="connsiteX8" fmla="*/ 1974056 w 2974181"/>
              <a:gd name="connsiteY8" fmla="*/ 821531 h 838200"/>
              <a:gd name="connsiteX9" fmla="*/ 2505075 w 2974181"/>
              <a:gd name="connsiteY9" fmla="*/ 838200 h 838200"/>
              <a:gd name="connsiteX10" fmla="*/ 2974181 w 2974181"/>
              <a:gd name="connsiteY10" fmla="*/ 785812 h 838200"/>
              <a:gd name="connsiteX11" fmla="*/ 2962275 w 2974181"/>
              <a:gd name="connsiteY11" fmla="*/ 695325 h 838200"/>
              <a:gd name="connsiteX12" fmla="*/ 2733675 w 2974181"/>
              <a:gd name="connsiteY12" fmla="*/ 728662 h 838200"/>
              <a:gd name="connsiteX13" fmla="*/ 2443162 w 2974181"/>
              <a:gd name="connsiteY13" fmla="*/ 750093 h 838200"/>
              <a:gd name="connsiteX14" fmla="*/ 1931193 w 2974181"/>
              <a:gd name="connsiteY14" fmla="*/ 704850 h 838200"/>
              <a:gd name="connsiteX15" fmla="*/ 1669256 w 2974181"/>
              <a:gd name="connsiteY15" fmla="*/ 652462 h 838200"/>
              <a:gd name="connsiteX16" fmla="*/ 1121568 w 2974181"/>
              <a:gd name="connsiteY16" fmla="*/ 514350 h 838200"/>
              <a:gd name="connsiteX17" fmla="*/ 740568 w 2974181"/>
              <a:gd name="connsiteY17" fmla="*/ 340518 h 838200"/>
              <a:gd name="connsiteX18" fmla="*/ 226218 w 2974181"/>
              <a:gd name="connsiteY18" fmla="*/ 42862 h 838200"/>
              <a:gd name="connsiteX19" fmla="*/ 42862 w 2974181"/>
              <a:gd name="connsiteY19" fmla="*/ 0 h 838200"/>
              <a:gd name="connsiteX0" fmla="*/ 59530 w 2974181"/>
              <a:gd name="connsiteY0" fmla="*/ 0 h 871537"/>
              <a:gd name="connsiteX1" fmla="*/ 0 w 2974181"/>
              <a:gd name="connsiteY1" fmla="*/ 107155 h 871537"/>
              <a:gd name="connsiteX2" fmla="*/ 147637 w 2974181"/>
              <a:gd name="connsiteY2" fmla="*/ 202405 h 871537"/>
              <a:gd name="connsiteX3" fmla="*/ 240506 w 2974181"/>
              <a:gd name="connsiteY3" fmla="*/ 257174 h 871537"/>
              <a:gd name="connsiteX4" fmla="*/ 354806 w 2974181"/>
              <a:gd name="connsiteY4" fmla="*/ 300037 h 871537"/>
              <a:gd name="connsiteX5" fmla="*/ 650081 w 2974181"/>
              <a:gd name="connsiteY5" fmla="*/ 476249 h 871537"/>
              <a:gd name="connsiteX6" fmla="*/ 1054893 w 2974181"/>
              <a:gd name="connsiteY6" fmla="*/ 664368 h 871537"/>
              <a:gd name="connsiteX7" fmla="*/ 1457325 w 2974181"/>
              <a:gd name="connsiteY7" fmla="*/ 773905 h 871537"/>
              <a:gd name="connsiteX8" fmla="*/ 1974056 w 2974181"/>
              <a:gd name="connsiteY8" fmla="*/ 854868 h 871537"/>
              <a:gd name="connsiteX9" fmla="*/ 2505075 w 2974181"/>
              <a:gd name="connsiteY9" fmla="*/ 871537 h 871537"/>
              <a:gd name="connsiteX10" fmla="*/ 2974181 w 2974181"/>
              <a:gd name="connsiteY10" fmla="*/ 819149 h 871537"/>
              <a:gd name="connsiteX11" fmla="*/ 2962275 w 2974181"/>
              <a:gd name="connsiteY11" fmla="*/ 728662 h 871537"/>
              <a:gd name="connsiteX12" fmla="*/ 2733675 w 2974181"/>
              <a:gd name="connsiteY12" fmla="*/ 761999 h 871537"/>
              <a:gd name="connsiteX13" fmla="*/ 2443162 w 2974181"/>
              <a:gd name="connsiteY13" fmla="*/ 783430 h 871537"/>
              <a:gd name="connsiteX14" fmla="*/ 1931193 w 2974181"/>
              <a:gd name="connsiteY14" fmla="*/ 738187 h 871537"/>
              <a:gd name="connsiteX15" fmla="*/ 1669256 w 2974181"/>
              <a:gd name="connsiteY15" fmla="*/ 685799 h 871537"/>
              <a:gd name="connsiteX16" fmla="*/ 1121568 w 2974181"/>
              <a:gd name="connsiteY16" fmla="*/ 547687 h 871537"/>
              <a:gd name="connsiteX17" fmla="*/ 740568 w 2974181"/>
              <a:gd name="connsiteY17" fmla="*/ 373855 h 871537"/>
              <a:gd name="connsiteX18" fmla="*/ 226218 w 2974181"/>
              <a:gd name="connsiteY18" fmla="*/ 76199 h 871537"/>
              <a:gd name="connsiteX19" fmla="*/ 59530 w 2974181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2962275 w 3921919"/>
              <a:gd name="connsiteY11" fmla="*/ 728662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921919"/>
              <a:gd name="connsiteY0" fmla="*/ 0 h 871537"/>
              <a:gd name="connsiteX1" fmla="*/ 0 w 3921919"/>
              <a:gd name="connsiteY1" fmla="*/ 107155 h 871537"/>
              <a:gd name="connsiteX2" fmla="*/ 147637 w 3921919"/>
              <a:gd name="connsiteY2" fmla="*/ 202405 h 871537"/>
              <a:gd name="connsiteX3" fmla="*/ 240506 w 3921919"/>
              <a:gd name="connsiteY3" fmla="*/ 257174 h 871537"/>
              <a:gd name="connsiteX4" fmla="*/ 354806 w 3921919"/>
              <a:gd name="connsiteY4" fmla="*/ 300037 h 871537"/>
              <a:gd name="connsiteX5" fmla="*/ 650081 w 3921919"/>
              <a:gd name="connsiteY5" fmla="*/ 476249 h 871537"/>
              <a:gd name="connsiteX6" fmla="*/ 1054893 w 3921919"/>
              <a:gd name="connsiteY6" fmla="*/ 664368 h 871537"/>
              <a:gd name="connsiteX7" fmla="*/ 1457325 w 3921919"/>
              <a:gd name="connsiteY7" fmla="*/ 773905 h 871537"/>
              <a:gd name="connsiteX8" fmla="*/ 1974056 w 3921919"/>
              <a:gd name="connsiteY8" fmla="*/ 854868 h 871537"/>
              <a:gd name="connsiteX9" fmla="*/ 2505075 w 3921919"/>
              <a:gd name="connsiteY9" fmla="*/ 871537 h 871537"/>
              <a:gd name="connsiteX10" fmla="*/ 3921919 w 3921919"/>
              <a:gd name="connsiteY10" fmla="*/ 695324 h 871537"/>
              <a:gd name="connsiteX11" fmla="*/ 3105150 w 3921919"/>
              <a:gd name="connsiteY11" fmla="*/ 695325 h 871537"/>
              <a:gd name="connsiteX12" fmla="*/ 2733675 w 3921919"/>
              <a:gd name="connsiteY12" fmla="*/ 761999 h 871537"/>
              <a:gd name="connsiteX13" fmla="*/ 2443162 w 3921919"/>
              <a:gd name="connsiteY13" fmla="*/ 783430 h 871537"/>
              <a:gd name="connsiteX14" fmla="*/ 1931193 w 3921919"/>
              <a:gd name="connsiteY14" fmla="*/ 738187 h 871537"/>
              <a:gd name="connsiteX15" fmla="*/ 1669256 w 3921919"/>
              <a:gd name="connsiteY15" fmla="*/ 685799 h 871537"/>
              <a:gd name="connsiteX16" fmla="*/ 1121568 w 3921919"/>
              <a:gd name="connsiteY16" fmla="*/ 547687 h 871537"/>
              <a:gd name="connsiteX17" fmla="*/ 740568 w 3921919"/>
              <a:gd name="connsiteY17" fmla="*/ 373855 h 871537"/>
              <a:gd name="connsiteX18" fmla="*/ 226218 w 3921919"/>
              <a:gd name="connsiteY18" fmla="*/ 76199 h 871537"/>
              <a:gd name="connsiteX19" fmla="*/ 59530 w 3921919"/>
              <a:gd name="connsiteY19" fmla="*/ 0 h 871537"/>
              <a:gd name="connsiteX0" fmla="*/ 59530 w 3105150"/>
              <a:gd name="connsiteY0" fmla="*/ 0 h 871537"/>
              <a:gd name="connsiteX1" fmla="*/ 0 w 3105150"/>
              <a:gd name="connsiteY1" fmla="*/ 107155 h 871537"/>
              <a:gd name="connsiteX2" fmla="*/ 147637 w 3105150"/>
              <a:gd name="connsiteY2" fmla="*/ 202405 h 871537"/>
              <a:gd name="connsiteX3" fmla="*/ 240506 w 3105150"/>
              <a:gd name="connsiteY3" fmla="*/ 257174 h 871537"/>
              <a:gd name="connsiteX4" fmla="*/ 354806 w 3105150"/>
              <a:gd name="connsiteY4" fmla="*/ 300037 h 871537"/>
              <a:gd name="connsiteX5" fmla="*/ 650081 w 3105150"/>
              <a:gd name="connsiteY5" fmla="*/ 476249 h 871537"/>
              <a:gd name="connsiteX6" fmla="*/ 1054893 w 3105150"/>
              <a:gd name="connsiteY6" fmla="*/ 664368 h 871537"/>
              <a:gd name="connsiteX7" fmla="*/ 1457325 w 3105150"/>
              <a:gd name="connsiteY7" fmla="*/ 773905 h 871537"/>
              <a:gd name="connsiteX8" fmla="*/ 1974056 w 3105150"/>
              <a:gd name="connsiteY8" fmla="*/ 854868 h 871537"/>
              <a:gd name="connsiteX9" fmla="*/ 2505075 w 3105150"/>
              <a:gd name="connsiteY9" fmla="*/ 871537 h 871537"/>
              <a:gd name="connsiteX10" fmla="*/ 3102769 w 3105150"/>
              <a:gd name="connsiteY10" fmla="*/ 809624 h 871537"/>
              <a:gd name="connsiteX11" fmla="*/ 3105150 w 3105150"/>
              <a:gd name="connsiteY11" fmla="*/ 695325 h 871537"/>
              <a:gd name="connsiteX12" fmla="*/ 2733675 w 3105150"/>
              <a:gd name="connsiteY12" fmla="*/ 761999 h 871537"/>
              <a:gd name="connsiteX13" fmla="*/ 2443162 w 3105150"/>
              <a:gd name="connsiteY13" fmla="*/ 783430 h 871537"/>
              <a:gd name="connsiteX14" fmla="*/ 1931193 w 3105150"/>
              <a:gd name="connsiteY14" fmla="*/ 738187 h 871537"/>
              <a:gd name="connsiteX15" fmla="*/ 1669256 w 3105150"/>
              <a:gd name="connsiteY15" fmla="*/ 685799 h 871537"/>
              <a:gd name="connsiteX16" fmla="*/ 1121568 w 3105150"/>
              <a:gd name="connsiteY16" fmla="*/ 547687 h 871537"/>
              <a:gd name="connsiteX17" fmla="*/ 740568 w 3105150"/>
              <a:gd name="connsiteY17" fmla="*/ 373855 h 871537"/>
              <a:gd name="connsiteX18" fmla="*/ 226218 w 3105150"/>
              <a:gd name="connsiteY18" fmla="*/ 76199 h 871537"/>
              <a:gd name="connsiteX19" fmla="*/ 59530 w 3105150"/>
              <a:gd name="connsiteY19" fmla="*/ 0 h 871537"/>
              <a:gd name="connsiteX0" fmla="*/ 59530 w 3105150"/>
              <a:gd name="connsiteY0" fmla="*/ 0 h 854869"/>
              <a:gd name="connsiteX1" fmla="*/ 0 w 3105150"/>
              <a:gd name="connsiteY1" fmla="*/ 107155 h 854869"/>
              <a:gd name="connsiteX2" fmla="*/ 147637 w 3105150"/>
              <a:gd name="connsiteY2" fmla="*/ 202405 h 854869"/>
              <a:gd name="connsiteX3" fmla="*/ 240506 w 3105150"/>
              <a:gd name="connsiteY3" fmla="*/ 257174 h 854869"/>
              <a:gd name="connsiteX4" fmla="*/ 354806 w 3105150"/>
              <a:gd name="connsiteY4" fmla="*/ 300037 h 854869"/>
              <a:gd name="connsiteX5" fmla="*/ 650081 w 3105150"/>
              <a:gd name="connsiteY5" fmla="*/ 476249 h 854869"/>
              <a:gd name="connsiteX6" fmla="*/ 1054893 w 3105150"/>
              <a:gd name="connsiteY6" fmla="*/ 664368 h 854869"/>
              <a:gd name="connsiteX7" fmla="*/ 1457325 w 3105150"/>
              <a:gd name="connsiteY7" fmla="*/ 773905 h 854869"/>
              <a:gd name="connsiteX8" fmla="*/ 1974056 w 3105150"/>
              <a:gd name="connsiteY8" fmla="*/ 854868 h 854869"/>
              <a:gd name="connsiteX9" fmla="*/ 2505075 w 3105150"/>
              <a:gd name="connsiteY9" fmla="*/ 854869 h 854869"/>
              <a:gd name="connsiteX10" fmla="*/ 3102769 w 3105150"/>
              <a:gd name="connsiteY10" fmla="*/ 809624 h 854869"/>
              <a:gd name="connsiteX11" fmla="*/ 3105150 w 3105150"/>
              <a:gd name="connsiteY11" fmla="*/ 695325 h 854869"/>
              <a:gd name="connsiteX12" fmla="*/ 2733675 w 3105150"/>
              <a:gd name="connsiteY12" fmla="*/ 761999 h 854869"/>
              <a:gd name="connsiteX13" fmla="*/ 2443162 w 3105150"/>
              <a:gd name="connsiteY13" fmla="*/ 783430 h 854869"/>
              <a:gd name="connsiteX14" fmla="*/ 1931193 w 3105150"/>
              <a:gd name="connsiteY14" fmla="*/ 738187 h 854869"/>
              <a:gd name="connsiteX15" fmla="*/ 1669256 w 3105150"/>
              <a:gd name="connsiteY15" fmla="*/ 685799 h 854869"/>
              <a:gd name="connsiteX16" fmla="*/ 1121568 w 3105150"/>
              <a:gd name="connsiteY16" fmla="*/ 547687 h 854869"/>
              <a:gd name="connsiteX17" fmla="*/ 740568 w 3105150"/>
              <a:gd name="connsiteY17" fmla="*/ 373855 h 854869"/>
              <a:gd name="connsiteX18" fmla="*/ 226218 w 3105150"/>
              <a:gd name="connsiteY18" fmla="*/ 76199 h 854869"/>
              <a:gd name="connsiteX19" fmla="*/ 59530 w 3105150"/>
              <a:gd name="connsiteY19" fmla="*/ 0 h 854869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83430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61999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105150"/>
              <a:gd name="connsiteY0" fmla="*/ 0 h 869156"/>
              <a:gd name="connsiteX1" fmla="*/ 0 w 3105150"/>
              <a:gd name="connsiteY1" fmla="*/ 107155 h 869156"/>
              <a:gd name="connsiteX2" fmla="*/ 147637 w 3105150"/>
              <a:gd name="connsiteY2" fmla="*/ 202405 h 869156"/>
              <a:gd name="connsiteX3" fmla="*/ 240506 w 3105150"/>
              <a:gd name="connsiteY3" fmla="*/ 257174 h 869156"/>
              <a:gd name="connsiteX4" fmla="*/ 354806 w 3105150"/>
              <a:gd name="connsiteY4" fmla="*/ 300037 h 869156"/>
              <a:gd name="connsiteX5" fmla="*/ 650081 w 3105150"/>
              <a:gd name="connsiteY5" fmla="*/ 476249 h 869156"/>
              <a:gd name="connsiteX6" fmla="*/ 1054893 w 3105150"/>
              <a:gd name="connsiteY6" fmla="*/ 664368 h 869156"/>
              <a:gd name="connsiteX7" fmla="*/ 1457325 w 3105150"/>
              <a:gd name="connsiteY7" fmla="*/ 773905 h 869156"/>
              <a:gd name="connsiteX8" fmla="*/ 1974056 w 3105150"/>
              <a:gd name="connsiteY8" fmla="*/ 854868 h 869156"/>
              <a:gd name="connsiteX9" fmla="*/ 2502694 w 3105150"/>
              <a:gd name="connsiteY9" fmla="*/ 869156 h 869156"/>
              <a:gd name="connsiteX10" fmla="*/ 3102769 w 3105150"/>
              <a:gd name="connsiteY10" fmla="*/ 809624 h 869156"/>
              <a:gd name="connsiteX11" fmla="*/ 3105150 w 3105150"/>
              <a:gd name="connsiteY11" fmla="*/ 695325 h 869156"/>
              <a:gd name="connsiteX12" fmla="*/ 2733675 w 3105150"/>
              <a:gd name="connsiteY12" fmla="*/ 745330 h 869156"/>
              <a:gd name="connsiteX13" fmla="*/ 2443162 w 3105150"/>
              <a:gd name="connsiteY13" fmla="*/ 766762 h 869156"/>
              <a:gd name="connsiteX14" fmla="*/ 1931193 w 3105150"/>
              <a:gd name="connsiteY14" fmla="*/ 738187 h 869156"/>
              <a:gd name="connsiteX15" fmla="*/ 1669256 w 3105150"/>
              <a:gd name="connsiteY15" fmla="*/ 685799 h 869156"/>
              <a:gd name="connsiteX16" fmla="*/ 1121568 w 3105150"/>
              <a:gd name="connsiteY16" fmla="*/ 547687 h 869156"/>
              <a:gd name="connsiteX17" fmla="*/ 740568 w 3105150"/>
              <a:gd name="connsiteY17" fmla="*/ 373855 h 869156"/>
              <a:gd name="connsiteX18" fmla="*/ 226218 w 3105150"/>
              <a:gd name="connsiteY18" fmla="*/ 76199 h 869156"/>
              <a:gd name="connsiteX19" fmla="*/ 59530 w 3105150"/>
              <a:gd name="connsiteY19" fmla="*/ 0 h 869156"/>
              <a:gd name="connsiteX0" fmla="*/ 59530 w 3914043"/>
              <a:gd name="connsiteY0" fmla="*/ 0 h 869156"/>
              <a:gd name="connsiteX1" fmla="*/ 0 w 3914043"/>
              <a:gd name="connsiteY1" fmla="*/ 107155 h 869156"/>
              <a:gd name="connsiteX2" fmla="*/ 147637 w 3914043"/>
              <a:gd name="connsiteY2" fmla="*/ 202405 h 869156"/>
              <a:gd name="connsiteX3" fmla="*/ 240506 w 3914043"/>
              <a:gd name="connsiteY3" fmla="*/ 257174 h 869156"/>
              <a:gd name="connsiteX4" fmla="*/ 354806 w 3914043"/>
              <a:gd name="connsiteY4" fmla="*/ 300037 h 869156"/>
              <a:gd name="connsiteX5" fmla="*/ 650081 w 3914043"/>
              <a:gd name="connsiteY5" fmla="*/ 476249 h 869156"/>
              <a:gd name="connsiteX6" fmla="*/ 1054893 w 3914043"/>
              <a:gd name="connsiteY6" fmla="*/ 664368 h 869156"/>
              <a:gd name="connsiteX7" fmla="*/ 1457325 w 3914043"/>
              <a:gd name="connsiteY7" fmla="*/ 773905 h 869156"/>
              <a:gd name="connsiteX8" fmla="*/ 1974056 w 3914043"/>
              <a:gd name="connsiteY8" fmla="*/ 854868 h 869156"/>
              <a:gd name="connsiteX9" fmla="*/ 2502694 w 3914043"/>
              <a:gd name="connsiteY9" fmla="*/ 869156 h 869156"/>
              <a:gd name="connsiteX10" fmla="*/ 3102769 w 3914043"/>
              <a:gd name="connsiteY10" fmla="*/ 809624 h 869156"/>
              <a:gd name="connsiteX11" fmla="*/ 3914043 w 3914043"/>
              <a:gd name="connsiteY11" fmla="*/ 582783 h 869156"/>
              <a:gd name="connsiteX12" fmla="*/ 2733675 w 3914043"/>
              <a:gd name="connsiteY12" fmla="*/ 745330 h 869156"/>
              <a:gd name="connsiteX13" fmla="*/ 2443162 w 3914043"/>
              <a:gd name="connsiteY13" fmla="*/ 766762 h 869156"/>
              <a:gd name="connsiteX14" fmla="*/ 1931193 w 3914043"/>
              <a:gd name="connsiteY14" fmla="*/ 738187 h 869156"/>
              <a:gd name="connsiteX15" fmla="*/ 1669256 w 3914043"/>
              <a:gd name="connsiteY15" fmla="*/ 685799 h 869156"/>
              <a:gd name="connsiteX16" fmla="*/ 1121568 w 3914043"/>
              <a:gd name="connsiteY16" fmla="*/ 547687 h 869156"/>
              <a:gd name="connsiteX17" fmla="*/ 740568 w 3914043"/>
              <a:gd name="connsiteY17" fmla="*/ 373855 h 869156"/>
              <a:gd name="connsiteX18" fmla="*/ 226218 w 3914043"/>
              <a:gd name="connsiteY18" fmla="*/ 76199 h 869156"/>
              <a:gd name="connsiteX19" fmla="*/ 59530 w 3914043"/>
              <a:gd name="connsiteY19" fmla="*/ 0 h 869156"/>
              <a:gd name="connsiteX0" fmla="*/ 59530 w 3939812"/>
              <a:gd name="connsiteY0" fmla="*/ 0 h 869156"/>
              <a:gd name="connsiteX1" fmla="*/ 0 w 3939812"/>
              <a:gd name="connsiteY1" fmla="*/ 107155 h 869156"/>
              <a:gd name="connsiteX2" fmla="*/ 147637 w 3939812"/>
              <a:gd name="connsiteY2" fmla="*/ 202405 h 869156"/>
              <a:gd name="connsiteX3" fmla="*/ 240506 w 3939812"/>
              <a:gd name="connsiteY3" fmla="*/ 257174 h 869156"/>
              <a:gd name="connsiteX4" fmla="*/ 354806 w 3939812"/>
              <a:gd name="connsiteY4" fmla="*/ 300037 h 869156"/>
              <a:gd name="connsiteX5" fmla="*/ 650081 w 3939812"/>
              <a:gd name="connsiteY5" fmla="*/ 476249 h 869156"/>
              <a:gd name="connsiteX6" fmla="*/ 1054893 w 3939812"/>
              <a:gd name="connsiteY6" fmla="*/ 664368 h 869156"/>
              <a:gd name="connsiteX7" fmla="*/ 1457325 w 3939812"/>
              <a:gd name="connsiteY7" fmla="*/ 773905 h 869156"/>
              <a:gd name="connsiteX8" fmla="*/ 1974056 w 3939812"/>
              <a:gd name="connsiteY8" fmla="*/ 854868 h 869156"/>
              <a:gd name="connsiteX9" fmla="*/ 2502694 w 3939812"/>
              <a:gd name="connsiteY9" fmla="*/ 869156 h 869156"/>
              <a:gd name="connsiteX10" fmla="*/ 3939796 w 3939812"/>
              <a:gd name="connsiteY10" fmla="*/ 760387 h 869156"/>
              <a:gd name="connsiteX11" fmla="*/ 3914043 w 3939812"/>
              <a:gd name="connsiteY11" fmla="*/ 582783 h 869156"/>
              <a:gd name="connsiteX12" fmla="*/ 2733675 w 3939812"/>
              <a:gd name="connsiteY12" fmla="*/ 745330 h 869156"/>
              <a:gd name="connsiteX13" fmla="*/ 2443162 w 3939812"/>
              <a:gd name="connsiteY13" fmla="*/ 766762 h 869156"/>
              <a:gd name="connsiteX14" fmla="*/ 1931193 w 3939812"/>
              <a:gd name="connsiteY14" fmla="*/ 738187 h 869156"/>
              <a:gd name="connsiteX15" fmla="*/ 1669256 w 3939812"/>
              <a:gd name="connsiteY15" fmla="*/ 685799 h 869156"/>
              <a:gd name="connsiteX16" fmla="*/ 1121568 w 3939812"/>
              <a:gd name="connsiteY16" fmla="*/ 547687 h 869156"/>
              <a:gd name="connsiteX17" fmla="*/ 740568 w 3939812"/>
              <a:gd name="connsiteY17" fmla="*/ 373855 h 869156"/>
              <a:gd name="connsiteX18" fmla="*/ 226218 w 3939812"/>
              <a:gd name="connsiteY18" fmla="*/ 76199 h 869156"/>
              <a:gd name="connsiteX19" fmla="*/ 59530 w 3939812"/>
              <a:gd name="connsiteY19" fmla="*/ 0 h 869156"/>
              <a:gd name="connsiteX0" fmla="*/ 59530 w 3939812"/>
              <a:gd name="connsiteY0" fmla="*/ 0 h 939494"/>
              <a:gd name="connsiteX1" fmla="*/ 0 w 3939812"/>
              <a:gd name="connsiteY1" fmla="*/ 107155 h 939494"/>
              <a:gd name="connsiteX2" fmla="*/ 147637 w 3939812"/>
              <a:gd name="connsiteY2" fmla="*/ 202405 h 939494"/>
              <a:gd name="connsiteX3" fmla="*/ 240506 w 3939812"/>
              <a:gd name="connsiteY3" fmla="*/ 257174 h 939494"/>
              <a:gd name="connsiteX4" fmla="*/ 354806 w 3939812"/>
              <a:gd name="connsiteY4" fmla="*/ 300037 h 939494"/>
              <a:gd name="connsiteX5" fmla="*/ 650081 w 3939812"/>
              <a:gd name="connsiteY5" fmla="*/ 476249 h 939494"/>
              <a:gd name="connsiteX6" fmla="*/ 1054893 w 3939812"/>
              <a:gd name="connsiteY6" fmla="*/ 664368 h 939494"/>
              <a:gd name="connsiteX7" fmla="*/ 1457325 w 3939812"/>
              <a:gd name="connsiteY7" fmla="*/ 773905 h 939494"/>
              <a:gd name="connsiteX8" fmla="*/ 1974056 w 3939812"/>
              <a:gd name="connsiteY8" fmla="*/ 854868 h 939494"/>
              <a:gd name="connsiteX9" fmla="*/ 2692607 w 3939812"/>
              <a:gd name="connsiteY9" fmla="*/ 939494 h 939494"/>
              <a:gd name="connsiteX10" fmla="*/ 3939796 w 3939812"/>
              <a:gd name="connsiteY10" fmla="*/ 760387 h 939494"/>
              <a:gd name="connsiteX11" fmla="*/ 3914043 w 3939812"/>
              <a:gd name="connsiteY11" fmla="*/ 582783 h 939494"/>
              <a:gd name="connsiteX12" fmla="*/ 2733675 w 3939812"/>
              <a:gd name="connsiteY12" fmla="*/ 745330 h 939494"/>
              <a:gd name="connsiteX13" fmla="*/ 2443162 w 3939812"/>
              <a:gd name="connsiteY13" fmla="*/ 766762 h 939494"/>
              <a:gd name="connsiteX14" fmla="*/ 1931193 w 3939812"/>
              <a:gd name="connsiteY14" fmla="*/ 738187 h 939494"/>
              <a:gd name="connsiteX15" fmla="*/ 1669256 w 3939812"/>
              <a:gd name="connsiteY15" fmla="*/ 685799 h 939494"/>
              <a:gd name="connsiteX16" fmla="*/ 1121568 w 3939812"/>
              <a:gd name="connsiteY16" fmla="*/ 547687 h 939494"/>
              <a:gd name="connsiteX17" fmla="*/ 740568 w 3939812"/>
              <a:gd name="connsiteY17" fmla="*/ 373855 h 939494"/>
              <a:gd name="connsiteX18" fmla="*/ 226218 w 3939812"/>
              <a:gd name="connsiteY18" fmla="*/ 76199 h 939494"/>
              <a:gd name="connsiteX19" fmla="*/ 59530 w 3939812"/>
              <a:gd name="connsiteY19" fmla="*/ 0 h 939494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57325 w 3939812"/>
              <a:gd name="connsiteY7" fmla="*/ 773905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1054893 w 3939812"/>
              <a:gd name="connsiteY6" fmla="*/ 66436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6500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354806 w 3939812"/>
              <a:gd name="connsiteY4" fmla="*/ 3000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240506 w 3939812"/>
              <a:gd name="connsiteY3" fmla="*/ 257174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147637 w 3939812"/>
              <a:gd name="connsiteY2" fmla="*/ 20240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3342"/>
              <a:gd name="connsiteX1" fmla="*/ 0 w 3939812"/>
              <a:gd name="connsiteY1" fmla="*/ 107155 h 953342"/>
              <a:gd name="connsiteX2" fmla="*/ 52387 w 3939812"/>
              <a:gd name="connsiteY2" fmla="*/ 208755 h 953342"/>
              <a:gd name="connsiteX3" fmla="*/ 164306 w 3939812"/>
              <a:gd name="connsiteY3" fmla="*/ 273049 h 953342"/>
              <a:gd name="connsiteX4" fmla="*/ 288131 w 3939812"/>
              <a:gd name="connsiteY4" fmla="*/ 338137 h 953342"/>
              <a:gd name="connsiteX5" fmla="*/ 548481 w 3939812"/>
              <a:gd name="connsiteY5" fmla="*/ 476249 h 953342"/>
              <a:gd name="connsiteX6" fmla="*/ 994568 w 3939812"/>
              <a:gd name="connsiteY6" fmla="*/ 708818 h 953342"/>
              <a:gd name="connsiteX7" fmla="*/ 1419225 w 3939812"/>
              <a:gd name="connsiteY7" fmla="*/ 827880 h 953342"/>
              <a:gd name="connsiteX8" fmla="*/ 2086598 w 3939812"/>
              <a:gd name="connsiteY8" fmla="*/ 953342 h 953342"/>
              <a:gd name="connsiteX9" fmla="*/ 2692607 w 3939812"/>
              <a:gd name="connsiteY9" fmla="*/ 939494 h 953342"/>
              <a:gd name="connsiteX10" fmla="*/ 3939796 w 3939812"/>
              <a:gd name="connsiteY10" fmla="*/ 760387 h 953342"/>
              <a:gd name="connsiteX11" fmla="*/ 3914043 w 3939812"/>
              <a:gd name="connsiteY11" fmla="*/ 582783 h 953342"/>
              <a:gd name="connsiteX12" fmla="*/ 2733675 w 3939812"/>
              <a:gd name="connsiteY12" fmla="*/ 745330 h 953342"/>
              <a:gd name="connsiteX13" fmla="*/ 2443162 w 3939812"/>
              <a:gd name="connsiteY13" fmla="*/ 766762 h 953342"/>
              <a:gd name="connsiteX14" fmla="*/ 1931193 w 3939812"/>
              <a:gd name="connsiteY14" fmla="*/ 738187 h 953342"/>
              <a:gd name="connsiteX15" fmla="*/ 1669256 w 3939812"/>
              <a:gd name="connsiteY15" fmla="*/ 685799 h 953342"/>
              <a:gd name="connsiteX16" fmla="*/ 1121568 w 3939812"/>
              <a:gd name="connsiteY16" fmla="*/ 547687 h 953342"/>
              <a:gd name="connsiteX17" fmla="*/ 740568 w 3939812"/>
              <a:gd name="connsiteY17" fmla="*/ 373855 h 953342"/>
              <a:gd name="connsiteX18" fmla="*/ 226218 w 3939812"/>
              <a:gd name="connsiteY18" fmla="*/ 76199 h 953342"/>
              <a:gd name="connsiteX19" fmla="*/ 59530 w 3939812"/>
              <a:gd name="connsiteY19" fmla="*/ 0 h 953342"/>
              <a:gd name="connsiteX0" fmla="*/ 59530 w 3939812"/>
              <a:gd name="connsiteY0" fmla="*/ 0 h 959692"/>
              <a:gd name="connsiteX1" fmla="*/ 0 w 3939812"/>
              <a:gd name="connsiteY1" fmla="*/ 113505 h 959692"/>
              <a:gd name="connsiteX2" fmla="*/ 52387 w 3939812"/>
              <a:gd name="connsiteY2" fmla="*/ 215105 h 959692"/>
              <a:gd name="connsiteX3" fmla="*/ 164306 w 3939812"/>
              <a:gd name="connsiteY3" fmla="*/ 279399 h 959692"/>
              <a:gd name="connsiteX4" fmla="*/ 288131 w 3939812"/>
              <a:gd name="connsiteY4" fmla="*/ 344487 h 959692"/>
              <a:gd name="connsiteX5" fmla="*/ 548481 w 3939812"/>
              <a:gd name="connsiteY5" fmla="*/ 482599 h 959692"/>
              <a:gd name="connsiteX6" fmla="*/ 994568 w 3939812"/>
              <a:gd name="connsiteY6" fmla="*/ 715168 h 959692"/>
              <a:gd name="connsiteX7" fmla="*/ 1419225 w 3939812"/>
              <a:gd name="connsiteY7" fmla="*/ 834230 h 959692"/>
              <a:gd name="connsiteX8" fmla="*/ 2086598 w 3939812"/>
              <a:gd name="connsiteY8" fmla="*/ 959692 h 959692"/>
              <a:gd name="connsiteX9" fmla="*/ 2692607 w 3939812"/>
              <a:gd name="connsiteY9" fmla="*/ 945844 h 959692"/>
              <a:gd name="connsiteX10" fmla="*/ 3939796 w 3939812"/>
              <a:gd name="connsiteY10" fmla="*/ 766737 h 959692"/>
              <a:gd name="connsiteX11" fmla="*/ 3914043 w 3939812"/>
              <a:gd name="connsiteY11" fmla="*/ 589133 h 959692"/>
              <a:gd name="connsiteX12" fmla="*/ 2733675 w 3939812"/>
              <a:gd name="connsiteY12" fmla="*/ 751680 h 959692"/>
              <a:gd name="connsiteX13" fmla="*/ 2443162 w 3939812"/>
              <a:gd name="connsiteY13" fmla="*/ 773112 h 959692"/>
              <a:gd name="connsiteX14" fmla="*/ 1931193 w 3939812"/>
              <a:gd name="connsiteY14" fmla="*/ 744537 h 959692"/>
              <a:gd name="connsiteX15" fmla="*/ 1669256 w 3939812"/>
              <a:gd name="connsiteY15" fmla="*/ 692149 h 959692"/>
              <a:gd name="connsiteX16" fmla="*/ 1121568 w 3939812"/>
              <a:gd name="connsiteY16" fmla="*/ 554037 h 959692"/>
              <a:gd name="connsiteX17" fmla="*/ 740568 w 3939812"/>
              <a:gd name="connsiteY17" fmla="*/ 380205 h 959692"/>
              <a:gd name="connsiteX18" fmla="*/ 226218 w 3939812"/>
              <a:gd name="connsiteY18" fmla="*/ 82549 h 959692"/>
              <a:gd name="connsiteX19" fmla="*/ 59530 w 3939812"/>
              <a:gd name="connsiteY19" fmla="*/ 0 h 959692"/>
              <a:gd name="connsiteX0" fmla="*/ 389730 w 4270012"/>
              <a:gd name="connsiteY0" fmla="*/ 70645 h 1030337"/>
              <a:gd name="connsiteX1" fmla="*/ 0 w 4270012"/>
              <a:gd name="connsiteY1" fmla="*/ 0 h 1030337"/>
              <a:gd name="connsiteX2" fmla="*/ 382587 w 4270012"/>
              <a:gd name="connsiteY2" fmla="*/ 285750 h 1030337"/>
              <a:gd name="connsiteX3" fmla="*/ 494506 w 4270012"/>
              <a:gd name="connsiteY3" fmla="*/ 350044 h 1030337"/>
              <a:gd name="connsiteX4" fmla="*/ 618331 w 4270012"/>
              <a:gd name="connsiteY4" fmla="*/ 415132 h 1030337"/>
              <a:gd name="connsiteX5" fmla="*/ 878681 w 4270012"/>
              <a:gd name="connsiteY5" fmla="*/ 553244 h 1030337"/>
              <a:gd name="connsiteX6" fmla="*/ 1324768 w 4270012"/>
              <a:gd name="connsiteY6" fmla="*/ 785813 h 1030337"/>
              <a:gd name="connsiteX7" fmla="*/ 1749425 w 4270012"/>
              <a:gd name="connsiteY7" fmla="*/ 904875 h 1030337"/>
              <a:gd name="connsiteX8" fmla="*/ 2416798 w 4270012"/>
              <a:gd name="connsiteY8" fmla="*/ 1030337 h 1030337"/>
              <a:gd name="connsiteX9" fmla="*/ 3022807 w 4270012"/>
              <a:gd name="connsiteY9" fmla="*/ 1016489 h 1030337"/>
              <a:gd name="connsiteX10" fmla="*/ 4269996 w 4270012"/>
              <a:gd name="connsiteY10" fmla="*/ 837382 h 1030337"/>
              <a:gd name="connsiteX11" fmla="*/ 4244243 w 4270012"/>
              <a:gd name="connsiteY11" fmla="*/ 659778 h 1030337"/>
              <a:gd name="connsiteX12" fmla="*/ 3063875 w 4270012"/>
              <a:gd name="connsiteY12" fmla="*/ 822325 h 1030337"/>
              <a:gd name="connsiteX13" fmla="*/ 2773362 w 4270012"/>
              <a:gd name="connsiteY13" fmla="*/ 843757 h 1030337"/>
              <a:gd name="connsiteX14" fmla="*/ 2261393 w 4270012"/>
              <a:gd name="connsiteY14" fmla="*/ 815182 h 1030337"/>
              <a:gd name="connsiteX15" fmla="*/ 1999456 w 4270012"/>
              <a:gd name="connsiteY15" fmla="*/ 762794 h 1030337"/>
              <a:gd name="connsiteX16" fmla="*/ 1451768 w 4270012"/>
              <a:gd name="connsiteY16" fmla="*/ 624682 h 1030337"/>
              <a:gd name="connsiteX17" fmla="*/ 1070768 w 4270012"/>
              <a:gd name="connsiteY17" fmla="*/ 450850 h 1030337"/>
              <a:gd name="connsiteX18" fmla="*/ 556418 w 4270012"/>
              <a:gd name="connsiteY18" fmla="*/ 153194 h 1030337"/>
              <a:gd name="connsiteX19" fmla="*/ 389730 w 4270012"/>
              <a:gd name="connsiteY19" fmla="*/ 70645 h 1030337"/>
              <a:gd name="connsiteX0" fmla="*/ 0 w 5563032"/>
              <a:gd name="connsiteY0" fmla="*/ 0 h 1893142"/>
              <a:gd name="connsiteX1" fmla="*/ 1293020 w 5563032"/>
              <a:gd name="connsiteY1" fmla="*/ 862805 h 1893142"/>
              <a:gd name="connsiteX2" fmla="*/ 1675607 w 5563032"/>
              <a:gd name="connsiteY2" fmla="*/ 1148555 h 1893142"/>
              <a:gd name="connsiteX3" fmla="*/ 1787526 w 5563032"/>
              <a:gd name="connsiteY3" fmla="*/ 1212849 h 1893142"/>
              <a:gd name="connsiteX4" fmla="*/ 1911351 w 5563032"/>
              <a:gd name="connsiteY4" fmla="*/ 1277937 h 1893142"/>
              <a:gd name="connsiteX5" fmla="*/ 2171701 w 5563032"/>
              <a:gd name="connsiteY5" fmla="*/ 1416049 h 1893142"/>
              <a:gd name="connsiteX6" fmla="*/ 2617788 w 5563032"/>
              <a:gd name="connsiteY6" fmla="*/ 1648618 h 1893142"/>
              <a:gd name="connsiteX7" fmla="*/ 3042445 w 5563032"/>
              <a:gd name="connsiteY7" fmla="*/ 1767680 h 1893142"/>
              <a:gd name="connsiteX8" fmla="*/ 3709818 w 5563032"/>
              <a:gd name="connsiteY8" fmla="*/ 1893142 h 1893142"/>
              <a:gd name="connsiteX9" fmla="*/ 4315827 w 5563032"/>
              <a:gd name="connsiteY9" fmla="*/ 1879294 h 1893142"/>
              <a:gd name="connsiteX10" fmla="*/ 5563016 w 5563032"/>
              <a:gd name="connsiteY10" fmla="*/ 1700187 h 1893142"/>
              <a:gd name="connsiteX11" fmla="*/ 5537263 w 5563032"/>
              <a:gd name="connsiteY11" fmla="*/ 1522583 h 1893142"/>
              <a:gd name="connsiteX12" fmla="*/ 4356895 w 5563032"/>
              <a:gd name="connsiteY12" fmla="*/ 1685130 h 1893142"/>
              <a:gd name="connsiteX13" fmla="*/ 4066382 w 5563032"/>
              <a:gd name="connsiteY13" fmla="*/ 1706562 h 1893142"/>
              <a:gd name="connsiteX14" fmla="*/ 3554413 w 5563032"/>
              <a:gd name="connsiteY14" fmla="*/ 1677987 h 1893142"/>
              <a:gd name="connsiteX15" fmla="*/ 3292476 w 5563032"/>
              <a:gd name="connsiteY15" fmla="*/ 1625599 h 1893142"/>
              <a:gd name="connsiteX16" fmla="*/ 2744788 w 5563032"/>
              <a:gd name="connsiteY16" fmla="*/ 1487487 h 1893142"/>
              <a:gd name="connsiteX17" fmla="*/ 2363788 w 5563032"/>
              <a:gd name="connsiteY17" fmla="*/ 1313655 h 1893142"/>
              <a:gd name="connsiteX18" fmla="*/ 1849438 w 5563032"/>
              <a:gd name="connsiteY18" fmla="*/ 1015999 h 1893142"/>
              <a:gd name="connsiteX19" fmla="*/ 0 w 5563032"/>
              <a:gd name="connsiteY19" fmla="*/ 0 h 1893142"/>
              <a:gd name="connsiteX0" fmla="*/ 351630 w 5914662"/>
              <a:gd name="connsiteY0" fmla="*/ 0 h 1893142"/>
              <a:gd name="connsiteX1" fmla="*/ 0 w 5914662"/>
              <a:gd name="connsiteY1" fmla="*/ 24605 h 1893142"/>
              <a:gd name="connsiteX2" fmla="*/ 2027237 w 5914662"/>
              <a:gd name="connsiteY2" fmla="*/ 1148555 h 1893142"/>
              <a:gd name="connsiteX3" fmla="*/ 2139156 w 5914662"/>
              <a:gd name="connsiteY3" fmla="*/ 1212849 h 1893142"/>
              <a:gd name="connsiteX4" fmla="*/ 2262981 w 5914662"/>
              <a:gd name="connsiteY4" fmla="*/ 1277937 h 1893142"/>
              <a:gd name="connsiteX5" fmla="*/ 2523331 w 5914662"/>
              <a:gd name="connsiteY5" fmla="*/ 1416049 h 1893142"/>
              <a:gd name="connsiteX6" fmla="*/ 2969418 w 5914662"/>
              <a:gd name="connsiteY6" fmla="*/ 1648618 h 1893142"/>
              <a:gd name="connsiteX7" fmla="*/ 3394075 w 5914662"/>
              <a:gd name="connsiteY7" fmla="*/ 1767680 h 1893142"/>
              <a:gd name="connsiteX8" fmla="*/ 4061448 w 5914662"/>
              <a:gd name="connsiteY8" fmla="*/ 1893142 h 1893142"/>
              <a:gd name="connsiteX9" fmla="*/ 4667457 w 5914662"/>
              <a:gd name="connsiteY9" fmla="*/ 1879294 h 1893142"/>
              <a:gd name="connsiteX10" fmla="*/ 5914646 w 5914662"/>
              <a:gd name="connsiteY10" fmla="*/ 1700187 h 1893142"/>
              <a:gd name="connsiteX11" fmla="*/ 5888893 w 5914662"/>
              <a:gd name="connsiteY11" fmla="*/ 1522583 h 1893142"/>
              <a:gd name="connsiteX12" fmla="*/ 4708525 w 5914662"/>
              <a:gd name="connsiteY12" fmla="*/ 1685130 h 1893142"/>
              <a:gd name="connsiteX13" fmla="*/ 4418012 w 5914662"/>
              <a:gd name="connsiteY13" fmla="*/ 1706562 h 1893142"/>
              <a:gd name="connsiteX14" fmla="*/ 3906043 w 5914662"/>
              <a:gd name="connsiteY14" fmla="*/ 1677987 h 1893142"/>
              <a:gd name="connsiteX15" fmla="*/ 3644106 w 5914662"/>
              <a:gd name="connsiteY15" fmla="*/ 1625599 h 1893142"/>
              <a:gd name="connsiteX16" fmla="*/ 3096418 w 5914662"/>
              <a:gd name="connsiteY16" fmla="*/ 1487487 h 1893142"/>
              <a:gd name="connsiteX17" fmla="*/ 2715418 w 5914662"/>
              <a:gd name="connsiteY17" fmla="*/ 1313655 h 1893142"/>
              <a:gd name="connsiteX18" fmla="*/ 2201068 w 5914662"/>
              <a:gd name="connsiteY18" fmla="*/ 1015999 h 1893142"/>
              <a:gd name="connsiteX19" fmla="*/ 351630 w 5914662"/>
              <a:gd name="connsiteY19" fmla="*/ 0 h 18931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201068 w 5914662"/>
              <a:gd name="connsiteY18" fmla="*/ 11556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20014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3988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59530 w 5914662"/>
              <a:gd name="connsiteY0" fmla="*/ 0 h 2032842"/>
              <a:gd name="connsiteX1" fmla="*/ 0 w 5914662"/>
              <a:gd name="connsiteY1" fmla="*/ 164305 h 2032842"/>
              <a:gd name="connsiteX2" fmla="*/ 2027237 w 5914662"/>
              <a:gd name="connsiteY2" fmla="*/ 1288255 h 2032842"/>
              <a:gd name="connsiteX3" fmla="*/ 2139156 w 5914662"/>
              <a:gd name="connsiteY3" fmla="*/ 1352549 h 2032842"/>
              <a:gd name="connsiteX4" fmla="*/ 2262981 w 5914662"/>
              <a:gd name="connsiteY4" fmla="*/ 1417637 h 2032842"/>
              <a:gd name="connsiteX5" fmla="*/ 2523331 w 5914662"/>
              <a:gd name="connsiteY5" fmla="*/ 1555749 h 2032842"/>
              <a:gd name="connsiteX6" fmla="*/ 2969418 w 5914662"/>
              <a:gd name="connsiteY6" fmla="*/ 1788318 h 2032842"/>
              <a:gd name="connsiteX7" fmla="*/ 3394075 w 5914662"/>
              <a:gd name="connsiteY7" fmla="*/ 1907380 h 2032842"/>
              <a:gd name="connsiteX8" fmla="*/ 4061448 w 5914662"/>
              <a:gd name="connsiteY8" fmla="*/ 2032842 h 2032842"/>
              <a:gd name="connsiteX9" fmla="*/ 4667457 w 5914662"/>
              <a:gd name="connsiteY9" fmla="*/ 2018994 h 2032842"/>
              <a:gd name="connsiteX10" fmla="*/ 5914646 w 5914662"/>
              <a:gd name="connsiteY10" fmla="*/ 1820837 h 2032842"/>
              <a:gd name="connsiteX11" fmla="*/ 5888893 w 5914662"/>
              <a:gd name="connsiteY11" fmla="*/ 1662283 h 2032842"/>
              <a:gd name="connsiteX12" fmla="*/ 4708525 w 5914662"/>
              <a:gd name="connsiteY12" fmla="*/ 1824830 h 2032842"/>
              <a:gd name="connsiteX13" fmla="*/ 4418012 w 5914662"/>
              <a:gd name="connsiteY13" fmla="*/ 1846262 h 2032842"/>
              <a:gd name="connsiteX14" fmla="*/ 3906043 w 5914662"/>
              <a:gd name="connsiteY14" fmla="*/ 1817687 h 2032842"/>
              <a:gd name="connsiteX15" fmla="*/ 3644106 w 5914662"/>
              <a:gd name="connsiteY15" fmla="*/ 1765299 h 2032842"/>
              <a:gd name="connsiteX16" fmla="*/ 3096418 w 5914662"/>
              <a:gd name="connsiteY16" fmla="*/ 1627187 h 2032842"/>
              <a:gd name="connsiteX17" fmla="*/ 2715418 w 5914662"/>
              <a:gd name="connsiteY17" fmla="*/ 1453355 h 2032842"/>
              <a:gd name="connsiteX18" fmla="*/ 2175668 w 5914662"/>
              <a:gd name="connsiteY18" fmla="*/ 1168399 h 2032842"/>
              <a:gd name="connsiteX19" fmla="*/ 59530 w 5914662"/>
              <a:gd name="connsiteY19" fmla="*/ 0 h 2032842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75668 w 5914662"/>
              <a:gd name="connsiteY18" fmla="*/ 1106486 h 1970929"/>
              <a:gd name="connsiteX19" fmla="*/ 42861 w 5914662"/>
              <a:gd name="connsiteY19" fmla="*/ 0 h 1970929"/>
              <a:gd name="connsiteX0" fmla="*/ 42861 w 5914662"/>
              <a:gd name="connsiteY0" fmla="*/ 0 h 1970929"/>
              <a:gd name="connsiteX1" fmla="*/ 0 w 5914662"/>
              <a:gd name="connsiteY1" fmla="*/ 102392 h 1970929"/>
              <a:gd name="connsiteX2" fmla="*/ 2027237 w 5914662"/>
              <a:gd name="connsiteY2" fmla="*/ 1226342 h 1970929"/>
              <a:gd name="connsiteX3" fmla="*/ 2139156 w 5914662"/>
              <a:gd name="connsiteY3" fmla="*/ 1290636 h 1970929"/>
              <a:gd name="connsiteX4" fmla="*/ 2262981 w 5914662"/>
              <a:gd name="connsiteY4" fmla="*/ 1355724 h 1970929"/>
              <a:gd name="connsiteX5" fmla="*/ 2523331 w 5914662"/>
              <a:gd name="connsiteY5" fmla="*/ 1493836 h 1970929"/>
              <a:gd name="connsiteX6" fmla="*/ 2969418 w 5914662"/>
              <a:gd name="connsiteY6" fmla="*/ 1726405 h 1970929"/>
              <a:gd name="connsiteX7" fmla="*/ 3394075 w 5914662"/>
              <a:gd name="connsiteY7" fmla="*/ 1845467 h 1970929"/>
              <a:gd name="connsiteX8" fmla="*/ 4061448 w 5914662"/>
              <a:gd name="connsiteY8" fmla="*/ 1970929 h 1970929"/>
              <a:gd name="connsiteX9" fmla="*/ 4667457 w 5914662"/>
              <a:gd name="connsiteY9" fmla="*/ 1957081 h 1970929"/>
              <a:gd name="connsiteX10" fmla="*/ 5914646 w 5914662"/>
              <a:gd name="connsiteY10" fmla="*/ 1758924 h 1970929"/>
              <a:gd name="connsiteX11" fmla="*/ 5888893 w 5914662"/>
              <a:gd name="connsiteY11" fmla="*/ 1600370 h 1970929"/>
              <a:gd name="connsiteX12" fmla="*/ 4708525 w 5914662"/>
              <a:gd name="connsiteY12" fmla="*/ 1762917 h 1970929"/>
              <a:gd name="connsiteX13" fmla="*/ 4418012 w 5914662"/>
              <a:gd name="connsiteY13" fmla="*/ 1784349 h 1970929"/>
              <a:gd name="connsiteX14" fmla="*/ 3906043 w 5914662"/>
              <a:gd name="connsiteY14" fmla="*/ 1755774 h 1970929"/>
              <a:gd name="connsiteX15" fmla="*/ 3644106 w 5914662"/>
              <a:gd name="connsiteY15" fmla="*/ 1703386 h 1970929"/>
              <a:gd name="connsiteX16" fmla="*/ 3096418 w 5914662"/>
              <a:gd name="connsiteY16" fmla="*/ 1565274 h 1970929"/>
              <a:gd name="connsiteX17" fmla="*/ 2715418 w 5914662"/>
              <a:gd name="connsiteY17" fmla="*/ 1391442 h 1970929"/>
              <a:gd name="connsiteX18" fmla="*/ 2154236 w 5914662"/>
              <a:gd name="connsiteY18" fmla="*/ 1173161 h 1970929"/>
              <a:gd name="connsiteX19" fmla="*/ 42861 w 5914662"/>
              <a:gd name="connsiteY19" fmla="*/ 0 h 1970929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15418 w 5914662"/>
              <a:gd name="connsiteY17" fmla="*/ 1396204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2087 w 5914662"/>
              <a:gd name="connsiteY17" fmla="*/ 148669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29705 w 5914662"/>
              <a:gd name="connsiteY17" fmla="*/ 1505742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096418 w 5914662"/>
              <a:gd name="connsiteY16" fmla="*/ 15700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3158330 w 5914662"/>
              <a:gd name="connsiteY16" fmla="*/ 1684336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886868 w 5914662"/>
              <a:gd name="connsiteY16" fmla="*/ 1615280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644106 w 5914662"/>
              <a:gd name="connsiteY15" fmla="*/ 17081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86956 w 5914662"/>
              <a:gd name="connsiteY15" fmla="*/ 1793873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06043 w 5914662"/>
              <a:gd name="connsiteY14" fmla="*/ 176053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5568 w 5914662"/>
              <a:gd name="connsiteY14" fmla="*/ 1824830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18012 w 5914662"/>
              <a:gd name="connsiteY13" fmla="*/ 1789111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406106 w 5914662"/>
              <a:gd name="connsiteY13" fmla="*/ 1862929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58456 w 5914662"/>
              <a:gd name="connsiteY13" fmla="*/ 1834354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0806 w 5914662"/>
              <a:gd name="connsiteY14" fmla="*/ 1796255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915569 w 5914662"/>
              <a:gd name="connsiteY14" fmla="*/ 1817686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296568 w 5914662"/>
              <a:gd name="connsiteY13" fmla="*/ 1851023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79598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4708525 w 5914662"/>
              <a:gd name="connsiteY12" fmla="*/ 1767679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113212 w 5914662"/>
              <a:gd name="connsiteY13" fmla="*/ 1836736 h 1975691"/>
              <a:gd name="connsiteX14" fmla="*/ 3753644 w 5914662"/>
              <a:gd name="connsiteY14" fmla="*/ 1765298 h 1975691"/>
              <a:gd name="connsiteX15" fmla="*/ 3575049 w 5914662"/>
              <a:gd name="connsiteY15" fmla="*/ 1746248 h 1975691"/>
              <a:gd name="connsiteX16" fmla="*/ 2989262 w 5914662"/>
              <a:gd name="connsiteY16" fmla="*/ 1610517 h 1975691"/>
              <a:gd name="connsiteX17" fmla="*/ 2734468 w 5914662"/>
              <a:gd name="connsiteY17" fmla="*/ 1493836 h 1975691"/>
              <a:gd name="connsiteX18" fmla="*/ 2154236 w 5914662"/>
              <a:gd name="connsiteY18" fmla="*/ 1177923 h 1975691"/>
              <a:gd name="connsiteX19" fmla="*/ 54767 w 5914662"/>
              <a:gd name="connsiteY19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34667 w 5914662"/>
              <a:gd name="connsiteY13" fmla="*/ 1824830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3242 w 5914662"/>
              <a:gd name="connsiteY13" fmla="*/ 1884362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34468 w 5914662"/>
              <a:gd name="connsiteY18" fmla="*/ 1493836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65298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91906 w 5914662"/>
              <a:gd name="connsiteY12" fmla="*/ 179149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62"/>
              <a:gd name="connsiteY0" fmla="*/ 0 h 1975691"/>
              <a:gd name="connsiteX1" fmla="*/ 0 w 5914662"/>
              <a:gd name="connsiteY1" fmla="*/ 107154 h 1975691"/>
              <a:gd name="connsiteX2" fmla="*/ 2027237 w 5914662"/>
              <a:gd name="connsiteY2" fmla="*/ 1231104 h 1975691"/>
              <a:gd name="connsiteX3" fmla="*/ 2139156 w 5914662"/>
              <a:gd name="connsiteY3" fmla="*/ 1295398 h 1975691"/>
              <a:gd name="connsiteX4" fmla="*/ 2262981 w 5914662"/>
              <a:gd name="connsiteY4" fmla="*/ 1360486 h 1975691"/>
              <a:gd name="connsiteX5" fmla="*/ 2523331 w 5914662"/>
              <a:gd name="connsiteY5" fmla="*/ 1498598 h 1975691"/>
              <a:gd name="connsiteX6" fmla="*/ 2969418 w 5914662"/>
              <a:gd name="connsiteY6" fmla="*/ 1731167 h 1975691"/>
              <a:gd name="connsiteX7" fmla="*/ 3394075 w 5914662"/>
              <a:gd name="connsiteY7" fmla="*/ 1850229 h 1975691"/>
              <a:gd name="connsiteX8" fmla="*/ 4061448 w 5914662"/>
              <a:gd name="connsiteY8" fmla="*/ 1975691 h 1975691"/>
              <a:gd name="connsiteX9" fmla="*/ 4667457 w 5914662"/>
              <a:gd name="connsiteY9" fmla="*/ 1961843 h 1975691"/>
              <a:gd name="connsiteX10" fmla="*/ 5914646 w 5914662"/>
              <a:gd name="connsiteY10" fmla="*/ 1763686 h 1975691"/>
              <a:gd name="connsiteX11" fmla="*/ 5888893 w 5914662"/>
              <a:gd name="connsiteY11" fmla="*/ 1605132 h 1975691"/>
              <a:gd name="connsiteX12" fmla="*/ 5041899 w 5914662"/>
              <a:gd name="connsiteY12" fmla="*/ 1772442 h 1975691"/>
              <a:gd name="connsiteX13" fmla="*/ 4368004 w 5914662"/>
              <a:gd name="connsiteY13" fmla="*/ 1848643 h 1975691"/>
              <a:gd name="connsiteX14" fmla="*/ 4113212 w 5914662"/>
              <a:gd name="connsiteY14" fmla="*/ 1836736 h 1975691"/>
              <a:gd name="connsiteX15" fmla="*/ 3753644 w 5914662"/>
              <a:gd name="connsiteY15" fmla="*/ 1774823 h 1975691"/>
              <a:gd name="connsiteX16" fmla="*/ 3575049 w 5914662"/>
              <a:gd name="connsiteY16" fmla="*/ 1746248 h 1975691"/>
              <a:gd name="connsiteX17" fmla="*/ 2989262 w 5914662"/>
              <a:gd name="connsiteY17" fmla="*/ 1610517 h 1975691"/>
              <a:gd name="connsiteX18" fmla="*/ 2715418 w 5914662"/>
              <a:gd name="connsiteY18" fmla="*/ 1500979 h 1975691"/>
              <a:gd name="connsiteX19" fmla="*/ 2154236 w 5914662"/>
              <a:gd name="connsiteY19" fmla="*/ 1177923 h 1975691"/>
              <a:gd name="connsiteX20" fmla="*/ 54767 w 5914662"/>
              <a:gd name="connsiteY20" fmla="*/ 0 h 1975691"/>
              <a:gd name="connsiteX0" fmla="*/ 54767 w 5914646"/>
              <a:gd name="connsiteY0" fmla="*/ 0 h 1975691"/>
              <a:gd name="connsiteX1" fmla="*/ 0 w 5914646"/>
              <a:gd name="connsiteY1" fmla="*/ 107154 h 1975691"/>
              <a:gd name="connsiteX2" fmla="*/ 2027237 w 5914646"/>
              <a:gd name="connsiteY2" fmla="*/ 1231104 h 1975691"/>
              <a:gd name="connsiteX3" fmla="*/ 2139156 w 5914646"/>
              <a:gd name="connsiteY3" fmla="*/ 1295398 h 1975691"/>
              <a:gd name="connsiteX4" fmla="*/ 2262981 w 5914646"/>
              <a:gd name="connsiteY4" fmla="*/ 1360486 h 1975691"/>
              <a:gd name="connsiteX5" fmla="*/ 2523331 w 5914646"/>
              <a:gd name="connsiteY5" fmla="*/ 1498598 h 1975691"/>
              <a:gd name="connsiteX6" fmla="*/ 2969418 w 5914646"/>
              <a:gd name="connsiteY6" fmla="*/ 1731167 h 1975691"/>
              <a:gd name="connsiteX7" fmla="*/ 3394075 w 5914646"/>
              <a:gd name="connsiteY7" fmla="*/ 1850229 h 1975691"/>
              <a:gd name="connsiteX8" fmla="*/ 4061448 w 5914646"/>
              <a:gd name="connsiteY8" fmla="*/ 1975691 h 1975691"/>
              <a:gd name="connsiteX9" fmla="*/ 4667457 w 5914646"/>
              <a:gd name="connsiteY9" fmla="*/ 1961843 h 1975691"/>
              <a:gd name="connsiteX10" fmla="*/ 5914646 w 5914646"/>
              <a:gd name="connsiteY10" fmla="*/ 1763686 h 1975691"/>
              <a:gd name="connsiteX11" fmla="*/ 5086412 w 5914646"/>
              <a:gd name="connsiteY11" fmla="*/ 1764676 h 1975691"/>
              <a:gd name="connsiteX12" fmla="*/ 5041899 w 5914646"/>
              <a:gd name="connsiteY12" fmla="*/ 1772442 h 1975691"/>
              <a:gd name="connsiteX13" fmla="*/ 4368004 w 5914646"/>
              <a:gd name="connsiteY13" fmla="*/ 1848643 h 1975691"/>
              <a:gd name="connsiteX14" fmla="*/ 4113212 w 5914646"/>
              <a:gd name="connsiteY14" fmla="*/ 1836736 h 1975691"/>
              <a:gd name="connsiteX15" fmla="*/ 3753644 w 5914646"/>
              <a:gd name="connsiteY15" fmla="*/ 1774823 h 1975691"/>
              <a:gd name="connsiteX16" fmla="*/ 3575049 w 5914646"/>
              <a:gd name="connsiteY16" fmla="*/ 1746248 h 1975691"/>
              <a:gd name="connsiteX17" fmla="*/ 2989262 w 5914646"/>
              <a:gd name="connsiteY17" fmla="*/ 1610517 h 1975691"/>
              <a:gd name="connsiteX18" fmla="*/ 2715418 w 5914646"/>
              <a:gd name="connsiteY18" fmla="*/ 1500979 h 1975691"/>
              <a:gd name="connsiteX19" fmla="*/ 2154236 w 5914646"/>
              <a:gd name="connsiteY19" fmla="*/ 1177923 h 1975691"/>
              <a:gd name="connsiteX20" fmla="*/ 54767 w 5914646"/>
              <a:gd name="connsiteY20" fmla="*/ 0 h 1975691"/>
              <a:gd name="connsiteX0" fmla="*/ 54767 w 5090806"/>
              <a:gd name="connsiteY0" fmla="*/ 0 h 1975691"/>
              <a:gd name="connsiteX1" fmla="*/ 0 w 5090806"/>
              <a:gd name="connsiteY1" fmla="*/ 107154 h 1975691"/>
              <a:gd name="connsiteX2" fmla="*/ 2027237 w 5090806"/>
              <a:gd name="connsiteY2" fmla="*/ 1231104 h 1975691"/>
              <a:gd name="connsiteX3" fmla="*/ 2139156 w 5090806"/>
              <a:gd name="connsiteY3" fmla="*/ 1295398 h 1975691"/>
              <a:gd name="connsiteX4" fmla="*/ 2262981 w 5090806"/>
              <a:gd name="connsiteY4" fmla="*/ 1360486 h 1975691"/>
              <a:gd name="connsiteX5" fmla="*/ 2523331 w 5090806"/>
              <a:gd name="connsiteY5" fmla="*/ 1498598 h 1975691"/>
              <a:gd name="connsiteX6" fmla="*/ 2969418 w 5090806"/>
              <a:gd name="connsiteY6" fmla="*/ 1731167 h 1975691"/>
              <a:gd name="connsiteX7" fmla="*/ 3394075 w 5090806"/>
              <a:gd name="connsiteY7" fmla="*/ 1850229 h 1975691"/>
              <a:gd name="connsiteX8" fmla="*/ 4061448 w 5090806"/>
              <a:gd name="connsiteY8" fmla="*/ 1975691 h 1975691"/>
              <a:gd name="connsiteX9" fmla="*/ 4667457 w 5090806"/>
              <a:gd name="connsiteY9" fmla="*/ 1961843 h 1975691"/>
              <a:gd name="connsiteX10" fmla="*/ 5090733 w 5090806"/>
              <a:gd name="connsiteY10" fmla="*/ 1856555 h 1975691"/>
              <a:gd name="connsiteX11" fmla="*/ 5086412 w 5090806"/>
              <a:gd name="connsiteY11" fmla="*/ 1764676 h 1975691"/>
              <a:gd name="connsiteX12" fmla="*/ 5041899 w 5090806"/>
              <a:gd name="connsiteY12" fmla="*/ 1772442 h 1975691"/>
              <a:gd name="connsiteX13" fmla="*/ 4368004 w 5090806"/>
              <a:gd name="connsiteY13" fmla="*/ 1848643 h 1975691"/>
              <a:gd name="connsiteX14" fmla="*/ 4113212 w 5090806"/>
              <a:gd name="connsiteY14" fmla="*/ 1836736 h 1975691"/>
              <a:gd name="connsiteX15" fmla="*/ 3753644 w 5090806"/>
              <a:gd name="connsiteY15" fmla="*/ 1774823 h 1975691"/>
              <a:gd name="connsiteX16" fmla="*/ 3575049 w 5090806"/>
              <a:gd name="connsiteY16" fmla="*/ 1746248 h 1975691"/>
              <a:gd name="connsiteX17" fmla="*/ 2989262 w 5090806"/>
              <a:gd name="connsiteY17" fmla="*/ 1610517 h 1975691"/>
              <a:gd name="connsiteX18" fmla="*/ 2715418 w 5090806"/>
              <a:gd name="connsiteY18" fmla="*/ 1500979 h 1975691"/>
              <a:gd name="connsiteX19" fmla="*/ 2154236 w 5090806"/>
              <a:gd name="connsiteY19" fmla="*/ 1177923 h 1975691"/>
              <a:gd name="connsiteX20" fmla="*/ 54767 w 5090806"/>
              <a:gd name="connsiteY20" fmla="*/ 0 h 1975691"/>
              <a:gd name="connsiteX0" fmla="*/ 54767 w 5086412"/>
              <a:gd name="connsiteY0" fmla="*/ 0 h 1975691"/>
              <a:gd name="connsiteX1" fmla="*/ 0 w 5086412"/>
              <a:gd name="connsiteY1" fmla="*/ 107154 h 1975691"/>
              <a:gd name="connsiteX2" fmla="*/ 2027237 w 5086412"/>
              <a:gd name="connsiteY2" fmla="*/ 1231104 h 1975691"/>
              <a:gd name="connsiteX3" fmla="*/ 2139156 w 5086412"/>
              <a:gd name="connsiteY3" fmla="*/ 1295398 h 1975691"/>
              <a:gd name="connsiteX4" fmla="*/ 2262981 w 5086412"/>
              <a:gd name="connsiteY4" fmla="*/ 1360486 h 1975691"/>
              <a:gd name="connsiteX5" fmla="*/ 2523331 w 5086412"/>
              <a:gd name="connsiteY5" fmla="*/ 1498598 h 1975691"/>
              <a:gd name="connsiteX6" fmla="*/ 2969418 w 5086412"/>
              <a:gd name="connsiteY6" fmla="*/ 1731167 h 1975691"/>
              <a:gd name="connsiteX7" fmla="*/ 3394075 w 5086412"/>
              <a:gd name="connsiteY7" fmla="*/ 1850229 h 1975691"/>
              <a:gd name="connsiteX8" fmla="*/ 4061448 w 5086412"/>
              <a:gd name="connsiteY8" fmla="*/ 1975691 h 1975691"/>
              <a:gd name="connsiteX9" fmla="*/ 4667457 w 5086412"/>
              <a:gd name="connsiteY9" fmla="*/ 1961843 h 1975691"/>
              <a:gd name="connsiteX10" fmla="*/ 5085971 w 5086412"/>
              <a:gd name="connsiteY10" fmla="*/ 1920849 h 1975691"/>
              <a:gd name="connsiteX11" fmla="*/ 5086412 w 5086412"/>
              <a:gd name="connsiteY11" fmla="*/ 1764676 h 1975691"/>
              <a:gd name="connsiteX12" fmla="*/ 5041899 w 5086412"/>
              <a:gd name="connsiteY12" fmla="*/ 1772442 h 1975691"/>
              <a:gd name="connsiteX13" fmla="*/ 4368004 w 5086412"/>
              <a:gd name="connsiteY13" fmla="*/ 1848643 h 1975691"/>
              <a:gd name="connsiteX14" fmla="*/ 4113212 w 5086412"/>
              <a:gd name="connsiteY14" fmla="*/ 1836736 h 1975691"/>
              <a:gd name="connsiteX15" fmla="*/ 3753644 w 5086412"/>
              <a:gd name="connsiteY15" fmla="*/ 1774823 h 1975691"/>
              <a:gd name="connsiteX16" fmla="*/ 3575049 w 5086412"/>
              <a:gd name="connsiteY16" fmla="*/ 1746248 h 1975691"/>
              <a:gd name="connsiteX17" fmla="*/ 2989262 w 5086412"/>
              <a:gd name="connsiteY17" fmla="*/ 1610517 h 1975691"/>
              <a:gd name="connsiteX18" fmla="*/ 2715418 w 5086412"/>
              <a:gd name="connsiteY18" fmla="*/ 1500979 h 1975691"/>
              <a:gd name="connsiteX19" fmla="*/ 2154236 w 5086412"/>
              <a:gd name="connsiteY19" fmla="*/ 1177923 h 1975691"/>
              <a:gd name="connsiteX20" fmla="*/ 54767 w 5086412"/>
              <a:gd name="connsiteY20" fmla="*/ 0 h 1975691"/>
              <a:gd name="connsiteX0" fmla="*/ 54767 w 5132708"/>
              <a:gd name="connsiteY0" fmla="*/ 0 h 1975691"/>
              <a:gd name="connsiteX1" fmla="*/ 0 w 5132708"/>
              <a:gd name="connsiteY1" fmla="*/ 107154 h 1975691"/>
              <a:gd name="connsiteX2" fmla="*/ 2027237 w 5132708"/>
              <a:gd name="connsiteY2" fmla="*/ 1231104 h 1975691"/>
              <a:gd name="connsiteX3" fmla="*/ 2139156 w 5132708"/>
              <a:gd name="connsiteY3" fmla="*/ 1295398 h 1975691"/>
              <a:gd name="connsiteX4" fmla="*/ 2262981 w 5132708"/>
              <a:gd name="connsiteY4" fmla="*/ 1360486 h 1975691"/>
              <a:gd name="connsiteX5" fmla="*/ 2523331 w 5132708"/>
              <a:gd name="connsiteY5" fmla="*/ 1498598 h 1975691"/>
              <a:gd name="connsiteX6" fmla="*/ 2969418 w 5132708"/>
              <a:gd name="connsiteY6" fmla="*/ 1731167 h 1975691"/>
              <a:gd name="connsiteX7" fmla="*/ 3394075 w 5132708"/>
              <a:gd name="connsiteY7" fmla="*/ 1850229 h 1975691"/>
              <a:gd name="connsiteX8" fmla="*/ 4061448 w 5132708"/>
              <a:gd name="connsiteY8" fmla="*/ 1975691 h 1975691"/>
              <a:gd name="connsiteX9" fmla="*/ 4667457 w 5132708"/>
              <a:gd name="connsiteY9" fmla="*/ 1961843 h 1975691"/>
              <a:gd name="connsiteX10" fmla="*/ 5085971 w 5132708"/>
              <a:gd name="connsiteY10" fmla="*/ 1920849 h 1975691"/>
              <a:gd name="connsiteX11" fmla="*/ 5041899 w 5132708"/>
              <a:gd name="connsiteY11" fmla="*/ 1772442 h 1975691"/>
              <a:gd name="connsiteX12" fmla="*/ 4368004 w 5132708"/>
              <a:gd name="connsiteY12" fmla="*/ 1848643 h 1975691"/>
              <a:gd name="connsiteX13" fmla="*/ 4113212 w 5132708"/>
              <a:gd name="connsiteY13" fmla="*/ 1836736 h 1975691"/>
              <a:gd name="connsiteX14" fmla="*/ 3753644 w 5132708"/>
              <a:gd name="connsiteY14" fmla="*/ 1774823 h 1975691"/>
              <a:gd name="connsiteX15" fmla="*/ 3575049 w 5132708"/>
              <a:gd name="connsiteY15" fmla="*/ 1746248 h 1975691"/>
              <a:gd name="connsiteX16" fmla="*/ 2989262 w 5132708"/>
              <a:gd name="connsiteY16" fmla="*/ 1610517 h 1975691"/>
              <a:gd name="connsiteX17" fmla="*/ 2715418 w 5132708"/>
              <a:gd name="connsiteY17" fmla="*/ 1500979 h 1975691"/>
              <a:gd name="connsiteX18" fmla="*/ 2154236 w 5132708"/>
              <a:gd name="connsiteY18" fmla="*/ 1177923 h 1975691"/>
              <a:gd name="connsiteX19" fmla="*/ 54767 w 5132708"/>
              <a:gd name="connsiteY19" fmla="*/ 0 h 1975691"/>
              <a:gd name="connsiteX0" fmla="*/ 54767 w 5085971"/>
              <a:gd name="connsiteY0" fmla="*/ 0 h 1975691"/>
              <a:gd name="connsiteX1" fmla="*/ 0 w 5085971"/>
              <a:gd name="connsiteY1" fmla="*/ 107154 h 1975691"/>
              <a:gd name="connsiteX2" fmla="*/ 2027237 w 5085971"/>
              <a:gd name="connsiteY2" fmla="*/ 1231104 h 1975691"/>
              <a:gd name="connsiteX3" fmla="*/ 2139156 w 5085971"/>
              <a:gd name="connsiteY3" fmla="*/ 1295398 h 1975691"/>
              <a:gd name="connsiteX4" fmla="*/ 2262981 w 5085971"/>
              <a:gd name="connsiteY4" fmla="*/ 1360486 h 1975691"/>
              <a:gd name="connsiteX5" fmla="*/ 2523331 w 5085971"/>
              <a:gd name="connsiteY5" fmla="*/ 1498598 h 1975691"/>
              <a:gd name="connsiteX6" fmla="*/ 2969418 w 5085971"/>
              <a:gd name="connsiteY6" fmla="*/ 1731167 h 1975691"/>
              <a:gd name="connsiteX7" fmla="*/ 3394075 w 5085971"/>
              <a:gd name="connsiteY7" fmla="*/ 1850229 h 1975691"/>
              <a:gd name="connsiteX8" fmla="*/ 4061448 w 5085971"/>
              <a:gd name="connsiteY8" fmla="*/ 1975691 h 1975691"/>
              <a:gd name="connsiteX9" fmla="*/ 4667457 w 5085971"/>
              <a:gd name="connsiteY9" fmla="*/ 1961843 h 1975691"/>
              <a:gd name="connsiteX10" fmla="*/ 5085971 w 5085971"/>
              <a:gd name="connsiteY10" fmla="*/ 1920849 h 1975691"/>
              <a:gd name="connsiteX11" fmla="*/ 4368004 w 5085971"/>
              <a:gd name="connsiteY11" fmla="*/ 1848643 h 1975691"/>
              <a:gd name="connsiteX12" fmla="*/ 4113212 w 5085971"/>
              <a:gd name="connsiteY12" fmla="*/ 1836736 h 1975691"/>
              <a:gd name="connsiteX13" fmla="*/ 3753644 w 5085971"/>
              <a:gd name="connsiteY13" fmla="*/ 1774823 h 1975691"/>
              <a:gd name="connsiteX14" fmla="*/ 3575049 w 5085971"/>
              <a:gd name="connsiteY14" fmla="*/ 1746248 h 1975691"/>
              <a:gd name="connsiteX15" fmla="*/ 2989262 w 5085971"/>
              <a:gd name="connsiteY15" fmla="*/ 1610517 h 1975691"/>
              <a:gd name="connsiteX16" fmla="*/ 2715418 w 5085971"/>
              <a:gd name="connsiteY16" fmla="*/ 1500979 h 1975691"/>
              <a:gd name="connsiteX17" fmla="*/ 2154236 w 5085971"/>
              <a:gd name="connsiteY17" fmla="*/ 1177923 h 1975691"/>
              <a:gd name="connsiteX18" fmla="*/ 54767 w 5085971"/>
              <a:gd name="connsiteY1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262981 w 4667457"/>
              <a:gd name="connsiteY4" fmla="*/ 1360486 h 1975691"/>
              <a:gd name="connsiteX5" fmla="*/ 2523331 w 4667457"/>
              <a:gd name="connsiteY5" fmla="*/ 1498598 h 1975691"/>
              <a:gd name="connsiteX6" fmla="*/ 2969418 w 4667457"/>
              <a:gd name="connsiteY6" fmla="*/ 1731167 h 1975691"/>
              <a:gd name="connsiteX7" fmla="*/ 3394075 w 4667457"/>
              <a:gd name="connsiteY7" fmla="*/ 1850229 h 1975691"/>
              <a:gd name="connsiteX8" fmla="*/ 4061448 w 4667457"/>
              <a:gd name="connsiteY8" fmla="*/ 1975691 h 1975691"/>
              <a:gd name="connsiteX9" fmla="*/ 4667457 w 4667457"/>
              <a:gd name="connsiteY9" fmla="*/ 1961843 h 1975691"/>
              <a:gd name="connsiteX10" fmla="*/ 4368004 w 4667457"/>
              <a:gd name="connsiteY10" fmla="*/ 1848643 h 1975691"/>
              <a:gd name="connsiteX11" fmla="*/ 4113212 w 4667457"/>
              <a:gd name="connsiteY11" fmla="*/ 1836736 h 1975691"/>
              <a:gd name="connsiteX12" fmla="*/ 3753644 w 4667457"/>
              <a:gd name="connsiteY12" fmla="*/ 1774823 h 1975691"/>
              <a:gd name="connsiteX13" fmla="*/ 3575049 w 4667457"/>
              <a:gd name="connsiteY13" fmla="*/ 1746248 h 1975691"/>
              <a:gd name="connsiteX14" fmla="*/ 2989262 w 4667457"/>
              <a:gd name="connsiteY14" fmla="*/ 1610517 h 1975691"/>
              <a:gd name="connsiteX15" fmla="*/ 2715418 w 4667457"/>
              <a:gd name="connsiteY15" fmla="*/ 1500979 h 1975691"/>
              <a:gd name="connsiteX16" fmla="*/ 2154236 w 4667457"/>
              <a:gd name="connsiteY16" fmla="*/ 1177923 h 1975691"/>
              <a:gd name="connsiteX17" fmla="*/ 54767 w 4667457"/>
              <a:gd name="connsiteY1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139156 w 4667457"/>
              <a:gd name="connsiteY3" fmla="*/ 1295398 h 1975691"/>
              <a:gd name="connsiteX4" fmla="*/ 2523331 w 4667457"/>
              <a:gd name="connsiteY4" fmla="*/ 1498598 h 1975691"/>
              <a:gd name="connsiteX5" fmla="*/ 2969418 w 4667457"/>
              <a:gd name="connsiteY5" fmla="*/ 1731167 h 1975691"/>
              <a:gd name="connsiteX6" fmla="*/ 3394075 w 4667457"/>
              <a:gd name="connsiteY6" fmla="*/ 1850229 h 1975691"/>
              <a:gd name="connsiteX7" fmla="*/ 4061448 w 4667457"/>
              <a:gd name="connsiteY7" fmla="*/ 1975691 h 1975691"/>
              <a:gd name="connsiteX8" fmla="*/ 4667457 w 4667457"/>
              <a:gd name="connsiteY8" fmla="*/ 1961843 h 1975691"/>
              <a:gd name="connsiteX9" fmla="*/ 4368004 w 4667457"/>
              <a:gd name="connsiteY9" fmla="*/ 1848643 h 1975691"/>
              <a:gd name="connsiteX10" fmla="*/ 4113212 w 4667457"/>
              <a:gd name="connsiteY10" fmla="*/ 1836736 h 1975691"/>
              <a:gd name="connsiteX11" fmla="*/ 3753644 w 4667457"/>
              <a:gd name="connsiteY11" fmla="*/ 1774823 h 1975691"/>
              <a:gd name="connsiteX12" fmla="*/ 3575049 w 4667457"/>
              <a:gd name="connsiteY12" fmla="*/ 1746248 h 1975691"/>
              <a:gd name="connsiteX13" fmla="*/ 2989262 w 4667457"/>
              <a:gd name="connsiteY13" fmla="*/ 1610517 h 1975691"/>
              <a:gd name="connsiteX14" fmla="*/ 2715418 w 4667457"/>
              <a:gd name="connsiteY14" fmla="*/ 1500979 h 1975691"/>
              <a:gd name="connsiteX15" fmla="*/ 2154236 w 4667457"/>
              <a:gd name="connsiteY15" fmla="*/ 1177923 h 1975691"/>
              <a:gd name="connsiteX16" fmla="*/ 54767 w 4667457"/>
              <a:gd name="connsiteY16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523331 w 4667457"/>
              <a:gd name="connsiteY3" fmla="*/ 1498598 h 1975691"/>
              <a:gd name="connsiteX4" fmla="*/ 2969418 w 4667457"/>
              <a:gd name="connsiteY4" fmla="*/ 1731167 h 1975691"/>
              <a:gd name="connsiteX5" fmla="*/ 3394075 w 4667457"/>
              <a:gd name="connsiteY5" fmla="*/ 1850229 h 1975691"/>
              <a:gd name="connsiteX6" fmla="*/ 4061448 w 4667457"/>
              <a:gd name="connsiteY6" fmla="*/ 1975691 h 1975691"/>
              <a:gd name="connsiteX7" fmla="*/ 4667457 w 4667457"/>
              <a:gd name="connsiteY7" fmla="*/ 1961843 h 1975691"/>
              <a:gd name="connsiteX8" fmla="*/ 4368004 w 4667457"/>
              <a:gd name="connsiteY8" fmla="*/ 1848643 h 1975691"/>
              <a:gd name="connsiteX9" fmla="*/ 4113212 w 4667457"/>
              <a:gd name="connsiteY9" fmla="*/ 1836736 h 1975691"/>
              <a:gd name="connsiteX10" fmla="*/ 3753644 w 4667457"/>
              <a:gd name="connsiteY10" fmla="*/ 1774823 h 1975691"/>
              <a:gd name="connsiteX11" fmla="*/ 3575049 w 4667457"/>
              <a:gd name="connsiteY11" fmla="*/ 1746248 h 1975691"/>
              <a:gd name="connsiteX12" fmla="*/ 2989262 w 4667457"/>
              <a:gd name="connsiteY12" fmla="*/ 1610517 h 1975691"/>
              <a:gd name="connsiteX13" fmla="*/ 2715418 w 4667457"/>
              <a:gd name="connsiteY13" fmla="*/ 1500979 h 1975691"/>
              <a:gd name="connsiteX14" fmla="*/ 2154236 w 4667457"/>
              <a:gd name="connsiteY14" fmla="*/ 1177923 h 1975691"/>
              <a:gd name="connsiteX15" fmla="*/ 54767 w 4667457"/>
              <a:gd name="connsiteY15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715418 w 4667457"/>
              <a:gd name="connsiteY12" fmla="*/ 1500979 h 1975691"/>
              <a:gd name="connsiteX13" fmla="*/ 2154236 w 4667457"/>
              <a:gd name="connsiteY13" fmla="*/ 1177923 h 1975691"/>
              <a:gd name="connsiteX14" fmla="*/ 54767 w 4667457"/>
              <a:gd name="connsiteY14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989262 w 4667457"/>
              <a:gd name="connsiteY11" fmla="*/ 1610517 h 1975691"/>
              <a:gd name="connsiteX12" fmla="*/ 2154236 w 4667457"/>
              <a:gd name="connsiteY12" fmla="*/ 1177923 h 1975691"/>
              <a:gd name="connsiteX13" fmla="*/ 54767 w 4667457"/>
              <a:gd name="connsiteY13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2969418 w 4667457"/>
              <a:gd name="connsiteY3" fmla="*/ 1731167 h 1975691"/>
              <a:gd name="connsiteX4" fmla="*/ 3394075 w 4667457"/>
              <a:gd name="connsiteY4" fmla="*/ 1850229 h 1975691"/>
              <a:gd name="connsiteX5" fmla="*/ 4061448 w 4667457"/>
              <a:gd name="connsiteY5" fmla="*/ 1975691 h 1975691"/>
              <a:gd name="connsiteX6" fmla="*/ 4667457 w 4667457"/>
              <a:gd name="connsiteY6" fmla="*/ 1961843 h 1975691"/>
              <a:gd name="connsiteX7" fmla="*/ 4368004 w 4667457"/>
              <a:gd name="connsiteY7" fmla="*/ 1848643 h 1975691"/>
              <a:gd name="connsiteX8" fmla="*/ 4113212 w 4667457"/>
              <a:gd name="connsiteY8" fmla="*/ 1836736 h 1975691"/>
              <a:gd name="connsiteX9" fmla="*/ 3753644 w 4667457"/>
              <a:gd name="connsiteY9" fmla="*/ 1774823 h 1975691"/>
              <a:gd name="connsiteX10" fmla="*/ 3575049 w 4667457"/>
              <a:gd name="connsiteY10" fmla="*/ 1746248 h 1975691"/>
              <a:gd name="connsiteX11" fmla="*/ 2154236 w 4667457"/>
              <a:gd name="connsiteY11" fmla="*/ 1177923 h 1975691"/>
              <a:gd name="connsiteX12" fmla="*/ 54767 w 4667457"/>
              <a:gd name="connsiteY12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3575049 w 4667457"/>
              <a:gd name="connsiteY9" fmla="*/ 1746248 h 1975691"/>
              <a:gd name="connsiteX10" fmla="*/ 2154236 w 4667457"/>
              <a:gd name="connsiteY10" fmla="*/ 1177923 h 1975691"/>
              <a:gd name="connsiteX11" fmla="*/ 54767 w 4667457"/>
              <a:gd name="connsiteY11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3394075 w 4667457"/>
              <a:gd name="connsiteY3" fmla="*/ 1850229 h 1975691"/>
              <a:gd name="connsiteX4" fmla="*/ 4061448 w 4667457"/>
              <a:gd name="connsiteY4" fmla="*/ 1975691 h 1975691"/>
              <a:gd name="connsiteX5" fmla="*/ 4667457 w 4667457"/>
              <a:gd name="connsiteY5" fmla="*/ 1961843 h 1975691"/>
              <a:gd name="connsiteX6" fmla="*/ 4368004 w 4667457"/>
              <a:gd name="connsiteY6" fmla="*/ 1848643 h 1975691"/>
              <a:gd name="connsiteX7" fmla="*/ 4113212 w 4667457"/>
              <a:gd name="connsiteY7" fmla="*/ 1836736 h 1975691"/>
              <a:gd name="connsiteX8" fmla="*/ 3753644 w 4667457"/>
              <a:gd name="connsiteY8" fmla="*/ 1774823 h 1975691"/>
              <a:gd name="connsiteX9" fmla="*/ 2154236 w 4667457"/>
              <a:gd name="connsiteY9" fmla="*/ 1177923 h 1975691"/>
              <a:gd name="connsiteX10" fmla="*/ 54767 w 4667457"/>
              <a:gd name="connsiteY10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3753644 w 4667457"/>
              <a:gd name="connsiteY7" fmla="*/ 1774823 h 1975691"/>
              <a:gd name="connsiteX8" fmla="*/ 2154236 w 4667457"/>
              <a:gd name="connsiteY8" fmla="*/ 1177923 h 1975691"/>
              <a:gd name="connsiteX9" fmla="*/ 54767 w 4667457"/>
              <a:gd name="connsiteY9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4113212 w 4667457"/>
              <a:gd name="connsiteY6" fmla="*/ 1836736 h 1975691"/>
              <a:gd name="connsiteX7" fmla="*/ 2154236 w 4667457"/>
              <a:gd name="connsiteY7" fmla="*/ 1177923 h 1975691"/>
              <a:gd name="connsiteX8" fmla="*/ 54767 w 4667457"/>
              <a:gd name="connsiteY8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4368004 w 4667457"/>
              <a:gd name="connsiteY5" fmla="*/ 1848643 h 1975691"/>
              <a:gd name="connsiteX6" fmla="*/ 2154236 w 4667457"/>
              <a:gd name="connsiteY6" fmla="*/ 1177923 h 1975691"/>
              <a:gd name="connsiteX7" fmla="*/ 54767 w 4667457"/>
              <a:gd name="connsiteY7" fmla="*/ 0 h 1975691"/>
              <a:gd name="connsiteX0" fmla="*/ 54767 w 4667457"/>
              <a:gd name="connsiteY0" fmla="*/ 0 h 1975691"/>
              <a:gd name="connsiteX1" fmla="*/ 0 w 4667457"/>
              <a:gd name="connsiteY1" fmla="*/ 107154 h 1975691"/>
              <a:gd name="connsiteX2" fmla="*/ 2027237 w 4667457"/>
              <a:gd name="connsiteY2" fmla="*/ 1231104 h 1975691"/>
              <a:gd name="connsiteX3" fmla="*/ 4061448 w 4667457"/>
              <a:gd name="connsiteY3" fmla="*/ 1975691 h 1975691"/>
              <a:gd name="connsiteX4" fmla="*/ 4667457 w 4667457"/>
              <a:gd name="connsiteY4" fmla="*/ 1961843 h 1975691"/>
              <a:gd name="connsiteX5" fmla="*/ 2154236 w 4667457"/>
              <a:gd name="connsiteY5" fmla="*/ 1177923 h 1975691"/>
              <a:gd name="connsiteX6" fmla="*/ 54767 w 4667457"/>
              <a:gd name="connsiteY6" fmla="*/ 0 h 1975691"/>
              <a:gd name="connsiteX0" fmla="*/ 54767 w 4061448"/>
              <a:gd name="connsiteY0" fmla="*/ 0 h 1975691"/>
              <a:gd name="connsiteX1" fmla="*/ 0 w 4061448"/>
              <a:gd name="connsiteY1" fmla="*/ 107154 h 1975691"/>
              <a:gd name="connsiteX2" fmla="*/ 2027237 w 4061448"/>
              <a:gd name="connsiteY2" fmla="*/ 1231104 h 1975691"/>
              <a:gd name="connsiteX3" fmla="*/ 4061448 w 4061448"/>
              <a:gd name="connsiteY3" fmla="*/ 1975691 h 1975691"/>
              <a:gd name="connsiteX4" fmla="*/ 2154236 w 4061448"/>
              <a:gd name="connsiteY4" fmla="*/ 1177923 h 1975691"/>
              <a:gd name="connsiteX5" fmla="*/ 54767 w 4061448"/>
              <a:gd name="connsiteY5" fmla="*/ 0 h 1975691"/>
              <a:gd name="connsiteX0" fmla="*/ 54767 w 2154236"/>
              <a:gd name="connsiteY0" fmla="*/ 0 h 1231104"/>
              <a:gd name="connsiteX1" fmla="*/ 0 w 2154236"/>
              <a:gd name="connsiteY1" fmla="*/ 107154 h 1231104"/>
              <a:gd name="connsiteX2" fmla="*/ 2027237 w 2154236"/>
              <a:gd name="connsiteY2" fmla="*/ 1231104 h 1231104"/>
              <a:gd name="connsiteX3" fmla="*/ 2154236 w 2154236"/>
              <a:gd name="connsiteY3" fmla="*/ 1177923 h 1231104"/>
              <a:gd name="connsiteX4" fmla="*/ 54767 w 2154236"/>
              <a:gd name="connsiteY4" fmla="*/ 0 h 1231104"/>
              <a:gd name="connsiteX0" fmla="*/ 54767 w 2027237"/>
              <a:gd name="connsiteY0" fmla="*/ 0 h 1231104"/>
              <a:gd name="connsiteX1" fmla="*/ 0 w 2027237"/>
              <a:gd name="connsiteY1" fmla="*/ 107154 h 1231104"/>
              <a:gd name="connsiteX2" fmla="*/ 2027237 w 2027237"/>
              <a:gd name="connsiteY2" fmla="*/ 1231104 h 1231104"/>
              <a:gd name="connsiteX3" fmla="*/ 1792286 w 2027237"/>
              <a:gd name="connsiteY3" fmla="*/ 971548 h 1231104"/>
              <a:gd name="connsiteX4" fmla="*/ 54767 w 2027237"/>
              <a:gd name="connsiteY4" fmla="*/ 0 h 1231104"/>
              <a:gd name="connsiteX0" fmla="*/ 54767 w 1792286"/>
              <a:gd name="connsiteY0" fmla="*/ 0 h 1075529"/>
              <a:gd name="connsiteX1" fmla="*/ 0 w 1792286"/>
              <a:gd name="connsiteY1" fmla="*/ 107154 h 1075529"/>
              <a:gd name="connsiteX2" fmla="*/ 1741487 w 1792286"/>
              <a:gd name="connsiteY2" fmla="*/ 1075529 h 1075529"/>
              <a:gd name="connsiteX3" fmla="*/ 1792286 w 1792286"/>
              <a:gd name="connsiteY3" fmla="*/ 971548 h 1075529"/>
              <a:gd name="connsiteX4" fmla="*/ 54767 w 1792286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52498 h 1075529"/>
              <a:gd name="connsiteX4" fmla="*/ 54767 w 1776411"/>
              <a:gd name="connsiteY4" fmla="*/ 0 h 1075529"/>
              <a:gd name="connsiteX0" fmla="*/ 54767 w 1776411"/>
              <a:gd name="connsiteY0" fmla="*/ 0 h 1075529"/>
              <a:gd name="connsiteX1" fmla="*/ 0 w 1776411"/>
              <a:gd name="connsiteY1" fmla="*/ 107154 h 1075529"/>
              <a:gd name="connsiteX2" fmla="*/ 1741487 w 1776411"/>
              <a:gd name="connsiteY2" fmla="*/ 1075529 h 1075529"/>
              <a:gd name="connsiteX3" fmla="*/ 1776411 w 1776411"/>
              <a:gd name="connsiteY3" fmla="*/ 964404 h 1075529"/>
              <a:gd name="connsiteX4" fmla="*/ 54767 w 1776411"/>
              <a:gd name="connsiteY4" fmla="*/ 0 h 107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411" h="1075529">
                <a:moveTo>
                  <a:pt x="54767" y="0"/>
                </a:moveTo>
                <a:lnTo>
                  <a:pt x="0" y="107154"/>
                </a:lnTo>
                <a:lnTo>
                  <a:pt x="1741487" y="1075529"/>
                </a:lnTo>
                <a:lnTo>
                  <a:pt x="1776411" y="964404"/>
                </a:lnTo>
                <a:lnTo>
                  <a:pt x="54767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52425" y="3249761"/>
            <a:ext cx="5448300" cy="1538338"/>
          </a:xfrm>
          <a:custGeom>
            <a:avLst/>
            <a:gdLst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019300 w 7264400"/>
              <a:gd name="connsiteY4" fmla="*/ 1257300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343150 w 7264400"/>
              <a:gd name="connsiteY5" fmla="*/ 1422400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00350 w 7264400"/>
              <a:gd name="connsiteY6" fmla="*/ 1670050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130550 w 7264400"/>
              <a:gd name="connsiteY7" fmla="*/ 180975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740150 w 7264400"/>
              <a:gd name="connsiteY8" fmla="*/ 1943100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254500 w 7264400"/>
              <a:gd name="connsiteY9" fmla="*/ 2000250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4946650 w 7264400"/>
              <a:gd name="connsiteY10" fmla="*/ 1955800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251450 w 7264400"/>
              <a:gd name="connsiteY11" fmla="*/ 1917700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5899150 w 7264400"/>
              <a:gd name="connsiteY12" fmla="*/ 1816100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108700 w 7264400"/>
              <a:gd name="connsiteY13" fmla="*/ 1790700 h 2120900"/>
              <a:gd name="connsiteX14" fmla="*/ 7264400 w 7264400"/>
              <a:gd name="connsiteY14" fmla="*/ 2120900 h 2120900"/>
              <a:gd name="connsiteX0" fmla="*/ 0 w 7264400"/>
              <a:gd name="connsiteY0" fmla="*/ 0 h 2120900"/>
              <a:gd name="connsiteX1" fmla="*/ 361950 w 7264400"/>
              <a:gd name="connsiteY1" fmla="*/ 165100 h 2120900"/>
              <a:gd name="connsiteX2" fmla="*/ 1085850 w 7264400"/>
              <a:gd name="connsiteY2" fmla="*/ 584200 h 2120900"/>
              <a:gd name="connsiteX3" fmla="*/ 1911350 w 7264400"/>
              <a:gd name="connsiteY3" fmla="*/ 1047750 h 2120900"/>
              <a:gd name="connsiteX4" fmla="*/ 2149241 w 7264400"/>
              <a:gd name="connsiteY4" fmla="*/ 1189923 h 2120900"/>
              <a:gd name="connsiteX5" fmla="*/ 2489935 w 7264400"/>
              <a:gd name="connsiteY5" fmla="*/ 1386305 h 2120900"/>
              <a:gd name="connsiteX6" fmla="*/ 2891790 w 7264400"/>
              <a:gd name="connsiteY6" fmla="*/ 1602673 h 2120900"/>
              <a:gd name="connsiteX7" fmla="*/ 3231615 w 7264400"/>
              <a:gd name="connsiteY7" fmla="*/ 1718310 h 2120900"/>
              <a:gd name="connsiteX8" fmla="*/ 3855653 w 7264400"/>
              <a:gd name="connsiteY8" fmla="*/ 1827596 h 2120900"/>
              <a:gd name="connsiteX9" fmla="*/ 4430161 w 7264400"/>
              <a:gd name="connsiteY9" fmla="*/ 1906404 h 2120900"/>
              <a:gd name="connsiteX10" fmla="*/ 5148780 w 7264400"/>
              <a:gd name="connsiteY10" fmla="*/ 1811421 h 2120900"/>
              <a:gd name="connsiteX11" fmla="*/ 5987783 w 7264400"/>
              <a:gd name="connsiteY11" fmla="*/ 1717976 h 2120900"/>
              <a:gd name="connsiteX12" fmla="*/ 6269723 w 7264400"/>
              <a:gd name="connsiteY12" fmla="*/ 1758348 h 2120900"/>
              <a:gd name="connsiteX13" fmla="*/ 6500930 w 7264400"/>
              <a:gd name="connsiteY13" fmla="*/ 1817169 h 2120900"/>
              <a:gd name="connsiteX14" fmla="*/ 7264400 w 7264400"/>
              <a:gd name="connsiteY14" fmla="*/ 2120900 h 2120900"/>
              <a:gd name="connsiteX0" fmla="*/ 0 w 7264400"/>
              <a:gd name="connsiteY0" fmla="*/ 0 h 2051117"/>
              <a:gd name="connsiteX1" fmla="*/ 361950 w 7264400"/>
              <a:gd name="connsiteY1" fmla="*/ 165100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85850 w 7264400"/>
              <a:gd name="connsiteY2" fmla="*/ 584200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11350 w 7264400"/>
              <a:gd name="connsiteY3" fmla="*/ 1047750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49241 w 7264400"/>
              <a:gd name="connsiteY4" fmla="*/ 1189923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3855653 w 7264400"/>
              <a:gd name="connsiteY8" fmla="*/ 18275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11421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  <a:gd name="connsiteX0" fmla="*/ 0 w 7264400"/>
              <a:gd name="connsiteY0" fmla="*/ 0 h 2051117"/>
              <a:gd name="connsiteX1" fmla="*/ 361950 w 7264400"/>
              <a:gd name="connsiteY1" fmla="*/ 181769 h 2051117"/>
              <a:gd name="connsiteX2" fmla="*/ 1076325 w 7264400"/>
              <a:gd name="connsiteY2" fmla="*/ 593725 h 2051117"/>
              <a:gd name="connsiteX3" fmla="*/ 1904206 w 7264400"/>
              <a:gd name="connsiteY3" fmla="*/ 1069181 h 2051117"/>
              <a:gd name="connsiteX4" fmla="*/ 2151622 w 7264400"/>
              <a:gd name="connsiteY4" fmla="*/ 1201829 h 2051117"/>
              <a:gd name="connsiteX5" fmla="*/ 2489935 w 7264400"/>
              <a:gd name="connsiteY5" fmla="*/ 1386305 h 2051117"/>
              <a:gd name="connsiteX6" fmla="*/ 2891790 w 7264400"/>
              <a:gd name="connsiteY6" fmla="*/ 1602673 h 2051117"/>
              <a:gd name="connsiteX7" fmla="*/ 3231615 w 7264400"/>
              <a:gd name="connsiteY7" fmla="*/ 1718310 h 2051117"/>
              <a:gd name="connsiteX8" fmla="*/ 4027103 w 7264400"/>
              <a:gd name="connsiteY8" fmla="*/ 1865696 h 2051117"/>
              <a:gd name="connsiteX9" fmla="*/ 4430161 w 7264400"/>
              <a:gd name="connsiteY9" fmla="*/ 1906404 h 2051117"/>
              <a:gd name="connsiteX10" fmla="*/ 5148780 w 7264400"/>
              <a:gd name="connsiteY10" fmla="*/ 1820946 h 2051117"/>
              <a:gd name="connsiteX11" fmla="*/ 5987783 w 7264400"/>
              <a:gd name="connsiteY11" fmla="*/ 1717976 h 2051117"/>
              <a:gd name="connsiteX12" fmla="*/ 6269723 w 7264400"/>
              <a:gd name="connsiteY12" fmla="*/ 1758348 h 2051117"/>
              <a:gd name="connsiteX13" fmla="*/ 6500930 w 7264400"/>
              <a:gd name="connsiteY13" fmla="*/ 1817169 h 2051117"/>
              <a:gd name="connsiteX14" fmla="*/ 7264400 w 7264400"/>
              <a:gd name="connsiteY14" fmla="*/ 2051117 h 20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64400" h="2051117">
                <a:moveTo>
                  <a:pt x="0" y="0"/>
                </a:moveTo>
                <a:lnTo>
                  <a:pt x="361950" y="181769"/>
                </a:lnTo>
                <a:lnTo>
                  <a:pt x="1076325" y="593725"/>
                </a:lnTo>
                <a:lnTo>
                  <a:pt x="1904206" y="1069181"/>
                </a:lnTo>
                <a:lnTo>
                  <a:pt x="2151622" y="1201829"/>
                </a:lnTo>
                <a:lnTo>
                  <a:pt x="2489935" y="1386305"/>
                </a:lnTo>
                <a:lnTo>
                  <a:pt x="2891790" y="1602673"/>
                </a:lnTo>
                <a:lnTo>
                  <a:pt x="3231615" y="1718310"/>
                </a:lnTo>
                <a:lnTo>
                  <a:pt x="4027103" y="1865696"/>
                </a:lnTo>
                <a:lnTo>
                  <a:pt x="4430161" y="1906404"/>
                </a:lnTo>
                <a:lnTo>
                  <a:pt x="5148780" y="1820946"/>
                </a:lnTo>
                <a:lnTo>
                  <a:pt x="5987783" y="1717976"/>
                </a:lnTo>
                <a:lnTo>
                  <a:pt x="6269723" y="1758348"/>
                </a:lnTo>
                <a:lnTo>
                  <a:pt x="6500930" y="1817169"/>
                </a:lnTo>
                <a:lnTo>
                  <a:pt x="7264400" y="2051117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2347449" y="4427409"/>
            <a:ext cx="210775" cy="7078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240604" y="1418022"/>
            <a:ext cx="719414" cy="627094"/>
            <a:chOff x="2292347" y="1010159"/>
            <a:chExt cx="736603" cy="783603"/>
          </a:xfrm>
        </p:grpSpPr>
        <p:sp>
          <p:nvSpPr>
            <p:cNvPr id="27" name="Rounded Rectangle 26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09812" y="1010159"/>
              <a:ext cx="6786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JULI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95513" y="1447630"/>
              <a:ext cx="588195" cy="34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03574" y="1418022"/>
            <a:ext cx="777691" cy="610299"/>
            <a:chOff x="2292347" y="1010159"/>
            <a:chExt cx="736603" cy="762617"/>
          </a:xfrm>
        </p:grpSpPr>
        <p:sp>
          <p:nvSpPr>
            <p:cNvPr id="35" name="Rounded Rectangle 34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92348" y="1010159"/>
              <a:ext cx="7366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AUG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12465" y="1426644"/>
              <a:ext cx="469119" cy="346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44" name="Right Arrow 43"/>
          <p:cNvSpPr/>
          <p:nvPr/>
        </p:nvSpPr>
        <p:spPr>
          <a:xfrm>
            <a:off x="4117181" y="1650758"/>
            <a:ext cx="489347" cy="187348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reeform 1"/>
          <p:cNvSpPr/>
          <p:nvPr/>
        </p:nvSpPr>
        <p:spPr>
          <a:xfrm>
            <a:off x="8199596" y="2966085"/>
            <a:ext cx="631865" cy="341471"/>
          </a:xfrm>
          <a:custGeom>
            <a:avLst/>
            <a:gdLst>
              <a:gd name="connsiteX0" fmla="*/ 807720 w 838200"/>
              <a:gd name="connsiteY0" fmla="*/ 236220 h 464820"/>
              <a:gd name="connsiteX1" fmla="*/ 838200 w 838200"/>
              <a:gd name="connsiteY1" fmla="*/ 411480 h 464820"/>
              <a:gd name="connsiteX2" fmla="*/ 0 w 838200"/>
              <a:gd name="connsiteY2" fmla="*/ 464820 h 464820"/>
              <a:gd name="connsiteX3" fmla="*/ 7620 w 838200"/>
              <a:gd name="connsiteY3" fmla="*/ 396240 h 464820"/>
              <a:gd name="connsiteX4" fmla="*/ 167640 w 838200"/>
              <a:gd name="connsiteY4" fmla="*/ 381000 h 464820"/>
              <a:gd name="connsiteX5" fmla="*/ 121920 w 838200"/>
              <a:gd name="connsiteY5" fmla="*/ 335280 h 464820"/>
              <a:gd name="connsiteX6" fmla="*/ 106680 w 838200"/>
              <a:gd name="connsiteY6" fmla="*/ 0 h 464820"/>
              <a:gd name="connsiteX7" fmla="*/ 160020 w 838200"/>
              <a:gd name="connsiteY7" fmla="*/ 0 h 464820"/>
              <a:gd name="connsiteX8" fmla="*/ 243840 w 838200"/>
              <a:gd name="connsiteY8" fmla="*/ 7620 h 464820"/>
              <a:gd name="connsiteX9" fmla="*/ 243840 w 838200"/>
              <a:gd name="connsiteY9" fmla="*/ 274320 h 464820"/>
              <a:gd name="connsiteX10" fmla="*/ 312420 w 838200"/>
              <a:gd name="connsiteY10" fmla="*/ 304800 h 464820"/>
              <a:gd name="connsiteX11" fmla="*/ 807720 w 838200"/>
              <a:gd name="connsiteY11" fmla="*/ 236220 h 464820"/>
              <a:gd name="connsiteX0" fmla="*/ 807720 w 838200"/>
              <a:gd name="connsiteY0" fmla="*/ 236220 h 464820"/>
              <a:gd name="connsiteX1" fmla="*/ 838200 w 838200"/>
              <a:gd name="connsiteY1" fmla="*/ 411480 h 464820"/>
              <a:gd name="connsiteX2" fmla="*/ 0 w 838200"/>
              <a:gd name="connsiteY2" fmla="*/ 464820 h 464820"/>
              <a:gd name="connsiteX3" fmla="*/ 118745 w 838200"/>
              <a:gd name="connsiteY3" fmla="*/ 383540 h 464820"/>
              <a:gd name="connsiteX4" fmla="*/ 167640 w 838200"/>
              <a:gd name="connsiteY4" fmla="*/ 381000 h 464820"/>
              <a:gd name="connsiteX5" fmla="*/ 121920 w 838200"/>
              <a:gd name="connsiteY5" fmla="*/ 335280 h 464820"/>
              <a:gd name="connsiteX6" fmla="*/ 106680 w 838200"/>
              <a:gd name="connsiteY6" fmla="*/ 0 h 464820"/>
              <a:gd name="connsiteX7" fmla="*/ 160020 w 838200"/>
              <a:gd name="connsiteY7" fmla="*/ 0 h 464820"/>
              <a:gd name="connsiteX8" fmla="*/ 243840 w 838200"/>
              <a:gd name="connsiteY8" fmla="*/ 7620 h 464820"/>
              <a:gd name="connsiteX9" fmla="*/ 243840 w 838200"/>
              <a:gd name="connsiteY9" fmla="*/ 274320 h 464820"/>
              <a:gd name="connsiteX10" fmla="*/ 312420 w 838200"/>
              <a:gd name="connsiteY10" fmla="*/ 304800 h 464820"/>
              <a:gd name="connsiteX11" fmla="*/ 807720 w 838200"/>
              <a:gd name="connsiteY11" fmla="*/ 236220 h 464820"/>
              <a:gd name="connsiteX0" fmla="*/ 701040 w 731520"/>
              <a:gd name="connsiteY0" fmla="*/ 236220 h 448945"/>
              <a:gd name="connsiteX1" fmla="*/ 731520 w 731520"/>
              <a:gd name="connsiteY1" fmla="*/ 411480 h 448945"/>
              <a:gd name="connsiteX2" fmla="*/ 71120 w 731520"/>
              <a:gd name="connsiteY2" fmla="*/ 448945 h 448945"/>
              <a:gd name="connsiteX3" fmla="*/ 12065 w 731520"/>
              <a:gd name="connsiteY3" fmla="*/ 383540 h 448945"/>
              <a:gd name="connsiteX4" fmla="*/ 60960 w 731520"/>
              <a:gd name="connsiteY4" fmla="*/ 381000 h 448945"/>
              <a:gd name="connsiteX5" fmla="*/ 15240 w 731520"/>
              <a:gd name="connsiteY5" fmla="*/ 335280 h 448945"/>
              <a:gd name="connsiteX6" fmla="*/ 0 w 731520"/>
              <a:gd name="connsiteY6" fmla="*/ 0 h 448945"/>
              <a:gd name="connsiteX7" fmla="*/ 53340 w 731520"/>
              <a:gd name="connsiteY7" fmla="*/ 0 h 448945"/>
              <a:gd name="connsiteX8" fmla="*/ 137160 w 731520"/>
              <a:gd name="connsiteY8" fmla="*/ 7620 h 448945"/>
              <a:gd name="connsiteX9" fmla="*/ 137160 w 731520"/>
              <a:gd name="connsiteY9" fmla="*/ 274320 h 448945"/>
              <a:gd name="connsiteX10" fmla="*/ 205740 w 731520"/>
              <a:gd name="connsiteY10" fmla="*/ 304800 h 448945"/>
              <a:gd name="connsiteX11" fmla="*/ 701040 w 731520"/>
              <a:gd name="connsiteY11" fmla="*/ 236220 h 448945"/>
              <a:gd name="connsiteX0" fmla="*/ 713740 w 731520"/>
              <a:gd name="connsiteY0" fmla="*/ 258445 h 448945"/>
              <a:gd name="connsiteX1" fmla="*/ 731520 w 731520"/>
              <a:gd name="connsiteY1" fmla="*/ 411480 h 448945"/>
              <a:gd name="connsiteX2" fmla="*/ 71120 w 731520"/>
              <a:gd name="connsiteY2" fmla="*/ 448945 h 448945"/>
              <a:gd name="connsiteX3" fmla="*/ 12065 w 731520"/>
              <a:gd name="connsiteY3" fmla="*/ 383540 h 448945"/>
              <a:gd name="connsiteX4" fmla="*/ 60960 w 731520"/>
              <a:gd name="connsiteY4" fmla="*/ 381000 h 448945"/>
              <a:gd name="connsiteX5" fmla="*/ 15240 w 731520"/>
              <a:gd name="connsiteY5" fmla="*/ 335280 h 448945"/>
              <a:gd name="connsiteX6" fmla="*/ 0 w 731520"/>
              <a:gd name="connsiteY6" fmla="*/ 0 h 448945"/>
              <a:gd name="connsiteX7" fmla="*/ 53340 w 731520"/>
              <a:gd name="connsiteY7" fmla="*/ 0 h 448945"/>
              <a:gd name="connsiteX8" fmla="*/ 137160 w 731520"/>
              <a:gd name="connsiteY8" fmla="*/ 7620 h 448945"/>
              <a:gd name="connsiteX9" fmla="*/ 137160 w 731520"/>
              <a:gd name="connsiteY9" fmla="*/ 274320 h 448945"/>
              <a:gd name="connsiteX10" fmla="*/ 205740 w 731520"/>
              <a:gd name="connsiteY10" fmla="*/ 304800 h 448945"/>
              <a:gd name="connsiteX11" fmla="*/ 713740 w 731520"/>
              <a:gd name="connsiteY11" fmla="*/ 258445 h 448945"/>
              <a:gd name="connsiteX0" fmla="*/ 735965 w 753745"/>
              <a:gd name="connsiteY0" fmla="*/ 258445 h 448945"/>
              <a:gd name="connsiteX1" fmla="*/ 753745 w 753745"/>
              <a:gd name="connsiteY1" fmla="*/ 411480 h 448945"/>
              <a:gd name="connsiteX2" fmla="*/ 93345 w 753745"/>
              <a:gd name="connsiteY2" fmla="*/ 448945 h 448945"/>
              <a:gd name="connsiteX3" fmla="*/ 34290 w 753745"/>
              <a:gd name="connsiteY3" fmla="*/ 383540 h 448945"/>
              <a:gd name="connsiteX4" fmla="*/ 83185 w 753745"/>
              <a:gd name="connsiteY4" fmla="*/ 381000 h 448945"/>
              <a:gd name="connsiteX5" fmla="*/ 37465 w 753745"/>
              <a:gd name="connsiteY5" fmla="*/ 335280 h 448945"/>
              <a:gd name="connsiteX6" fmla="*/ 0 w 753745"/>
              <a:gd name="connsiteY6" fmla="*/ 6350 h 448945"/>
              <a:gd name="connsiteX7" fmla="*/ 75565 w 753745"/>
              <a:gd name="connsiteY7" fmla="*/ 0 h 448945"/>
              <a:gd name="connsiteX8" fmla="*/ 159385 w 753745"/>
              <a:gd name="connsiteY8" fmla="*/ 7620 h 448945"/>
              <a:gd name="connsiteX9" fmla="*/ 159385 w 753745"/>
              <a:gd name="connsiteY9" fmla="*/ 274320 h 448945"/>
              <a:gd name="connsiteX10" fmla="*/ 227965 w 753745"/>
              <a:gd name="connsiteY10" fmla="*/ 304800 h 448945"/>
              <a:gd name="connsiteX11" fmla="*/ 735965 w 753745"/>
              <a:gd name="connsiteY11" fmla="*/ 258445 h 448945"/>
              <a:gd name="connsiteX0" fmla="*/ 735965 w 753745"/>
              <a:gd name="connsiteY0" fmla="*/ 258445 h 448945"/>
              <a:gd name="connsiteX1" fmla="*/ 753745 w 753745"/>
              <a:gd name="connsiteY1" fmla="*/ 411480 h 448945"/>
              <a:gd name="connsiteX2" fmla="*/ 93345 w 753745"/>
              <a:gd name="connsiteY2" fmla="*/ 448945 h 448945"/>
              <a:gd name="connsiteX3" fmla="*/ 34290 w 753745"/>
              <a:gd name="connsiteY3" fmla="*/ 383540 h 448945"/>
              <a:gd name="connsiteX4" fmla="*/ 83185 w 753745"/>
              <a:gd name="connsiteY4" fmla="*/ 381000 h 448945"/>
              <a:gd name="connsiteX5" fmla="*/ 5715 w 753745"/>
              <a:gd name="connsiteY5" fmla="*/ 322580 h 448945"/>
              <a:gd name="connsiteX6" fmla="*/ 0 w 753745"/>
              <a:gd name="connsiteY6" fmla="*/ 6350 h 448945"/>
              <a:gd name="connsiteX7" fmla="*/ 75565 w 753745"/>
              <a:gd name="connsiteY7" fmla="*/ 0 h 448945"/>
              <a:gd name="connsiteX8" fmla="*/ 159385 w 753745"/>
              <a:gd name="connsiteY8" fmla="*/ 7620 h 448945"/>
              <a:gd name="connsiteX9" fmla="*/ 159385 w 753745"/>
              <a:gd name="connsiteY9" fmla="*/ 274320 h 448945"/>
              <a:gd name="connsiteX10" fmla="*/ 227965 w 753745"/>
              <a:gd name="connsiteY10" fmla="*/ 304800 h 448945"/>
              <a:gd name="connsiteX11" fmla="*/ 735965 w 753745"/>
              <a:gd name="connsiteY11" fmla="*/ 258445 h 448945"/>
              <a:gd name="connsiteX0" fmla="*/ 822325 w 840105"/>
              <a:gd name="connsiteY0" fmla="*/ 258445 h 448945"/>
              <a:gd name="connsiteX1" fmla="*/ 840105 w 840105"/>
              <a:gd name="connsiteY1" fmla="*/ 411480 h 448945"/>
              <a:gd name="connsiteX2" fmla="*/ 179705 w 840105"/>
              <a:gd name="connsiteY2" fmla="*/ 448945 h 448945"/>
              <a:gd name="connsiteX3" fmla="*/ 0 w 840105"/>
              <a:gd name="connsiteY3" fmla="*/ 396240 h 448945"/>
              <a:gd name="connsiteX4" fmla="*/ 169545 w 840105"/>
              <a:gd name="connsiteY4" fmla="*/ 381000 h 448945"/>
              <a:gd name="connsiteX5" fmla="*/ 92075 w 840105"/>
              <a:gd name="connsiteY5" fmla="*/ 322580 h 448945"/>
              <a:gd name="connsiteX6" fmla="*/ 86360 w 840105"/>
              <a:gd name="connsiteY6" fmla="*/ 6350 h 448945"/>
              <a:gd name="connsiteX7" fmla="*/ 161925 w 840105"/>
              <a:gd name="connsiteY7" fmla="*/ 0 h 448945"/>
              <a:gd name="connsiteX8" fmla="*/ 245745 w 840105"/>
              <a:gd name="connsiteY8" fmla="*/ 7620 h 448945"/>
              <a:gd name="connsiteX9" fmla="*/ 245745 w 840105"/>
              <a:gd name="connsiteY9" fmla="*/ 274320 h 448945"/>
              <a:gd name="connsiteX10" fmla="*/ 314325 w 840105"/>
              <a:gd name="connsiteY10" fmla="*/ 304800 h 448945"/>
              <a:gd name="connsiteX11" fmla="*/ 822325 w 840105"/>
              <a:gd name="connsiteY11" fmla="*/ 258445 h 448945"/>
              <a:gd name="connsiteX0" fmla="*/ 822325 w 840105"/>
              <a:gd name="connsiteY0" fmla="*/ 258445 h 464820"/>
              <a:gd name="connsiteX1" fmla="*/ 840105 w 840105"/>
              <a:gd name="connsiteY1" fmla="*/ 411480 h 464820"/>
              <a:gd name="connsiteX2" fmla="*/ 5080 w 840105"/>
              <a:gd name="connsiteY2" fmla="*/ 464820 h 464820"/>
              <a:gd name="connsiteX3" fmla="*/ 0 w 840105"/>
              <a:gd name="connsiteY3" fmla="*/ 396240 h 464820"/>
              <a:gd name="connsiteX4" fmla="*/ 169545 w 840105"/>
              <a:gd name="connsiteY4" fmla="*/ 381000 h 464820"/>
              <a:gd name="connsiteX5" fmla="*/ 92075 w 840105"/>
              <a:gd name="connsiteY5" fmla="*/ 322580 h 464820"/>
              <a:gd name="connsiteX6" fmla="*/ 86360 w 840105"/>
              <a:gd name="connsiteY6" fmla="*/ 6350 h 464820"/>
              <a:gd name="connsiteX7" fmla="*/ 161925 w 840105"/>
              <a:gd name="connsiteY7" fmla="*/ 0 h 464820"/>
              <a:gd name="connsiteX8" fmla="*/ 245745 w 840105"/>
              <a:gd name="connsiteY8" fmla="*/ 7620 h 464820"/>
              <a:gd name="connsiteX9" fmla="*/ 245745 w 840105"/>
              <a:gd name="connsiteY9" fmla="*/ 274320 h 464820"/>
              <a:gd name="connsiteX10" fmla="*/ 314325 w 840105"/>
              <a:gd name="connsiteY10" fmla="*/ 304800 h 464820"/>
              <a:gd name="connsiteX11" fmla="*/ 822325 w 840105"/>
              <a:gd name="connsiteY11" fmla="*/ 258445 h 464820"/>
              <a:gd name="connsiteX0" fmla="*/ 822325 w 842486"/>
              <a:gd name="connsiteY0" fmla="*/ 258445 h 464820"/>
              <a:gd name="connsiteX1" fmla="*/ 842486 w 842486"/>
              <a:gd name="connsiteY1" fmla="*/ 378143 h 464820"/>
              <a:gd name="connsiteX2" fmla="*/ 5080 w 842486"/>
              <a:gd name="connsiteY2" fmla="*/ 464820 h 464820"/>
              <a:gd name="connsiteX3" fmla="*/ 0 w 842486"/>
              <a:gd name="connsiteY3" fmla="*/ 396240 h 464820"/>
              <a:gd name="connsiteX4" fmla="*/ 169545 w 842486"/>
              <a:gd name="connsiteY4" fmla="*/ 381000 h 464820"/>
              <a:gd name="connsiteX5" fmla="*/ 92075 w 842486"/>
              <a:gd name="connsiteY5" fmla="*/ 322580 h 464820"/>
              <a:gd name="connsiteX6" fmla="*/ 86360 w 842486"/>
              <a:gd name="connsiteY6" fmla="*/ 6350 h 464820"/>
              <a:gd name="connsiteX7" fmla="*/ 161925 w 842486"/>
              <a:gd name="connsiteY7" fmla="*/ 0 h 464820"/>
              <a:gd name="connsiteX8" fmla="*/ 245745 w 842486"/>
              <a:gd name="connsiteY8" fmla="*/ 7620 h 464820"/>
              <a:gd name="connsiteX9" fmla="*/ 245745 w 842486"/>
              <a:gd name="connsiteY9" fmla="*/ 274320 h 464820"/>
              <a:gd name="connsiteX10" fmla="*/ 314325 w 842486"/>
              <a:gd name="connsiteY10" fmla="*/ 304800 h 464820"/>
              <a:gd name="connsiteX11" fmla="*/ 822325 w 842486"/>
              <a:gd name="connsiteY11" fmla="*/ 258445 h 464820"/>
              <a:gd name="connsiteX0" fmla="*/ 822325 w 842486"/>
              <a:gd name="connsiteY0" fmla="*/ 258445 h 455295"/>
              <a:gd name="connsiteX1" fmla="*/ 842486 w 842486"/>
              <a:gd name="connsiteY1" fmla="*/ 378143 h 455295"/>
              <a:gd name="connsiteX2" fmla="*/ 2698 w 842486"/>
              <a:gd name="connsiteY2" fmla="*/ 455295 h 455295"/>
              <a:gd name="connsiteX3" fmla="*/ 0 w 842486"/>
              <a:gd name="connsiteY3" fmla="*/ 396240 h 455295"/>
              <a:gd name="connsiteX4" fmla="*/ 169545 w 842486"/>
              <a:gd name="connsiteY4" fmla="*/ 381000 h 455295"/>
              <a:gd name="connsiteX5" fmla="*/ 92075 w 842486"/>
              <a:gd name="connsiteY5" fmla="*/ 322580 h 455295"/>
              <a:gd name="connsiteX6" fmla="*/ 86360 w 842486"/>
              <a:gd name="connsiteY6" fmla="*/ 6350 h 455295"/>
              <a:gd name="connsiteX7" fmla="*/ 161925 w 842486"/>
              <a:gd name="connsiteY7" fmla="*/ 0 h 455295"/>
              <a:gd name="connsiteX8" fmla="*/ 245745 w 842486"/>
              <a:gd name="connsiteY8" fmla="*/ 7620 h 455295"/>
              <a:gd name="connsiteX9" fmla="*/ 245745 w 842486"/>
              <a:gd name="connsiteY9" fmla="*/ 274320 h 455295"/>
              <a:gd name="connsiteX10" fmla="*/ 314325 w 842486"/>
              <a:gd name="connsiteY10" fmla="*/ 304800 h 455295"/>
              <a:gd name="connsiteX11" fmla="*/ 822325 w 842486"/>
              <a:gd name="connsiteY11" fmla="*/ 258445 h 45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2486" h="455295">
                <a:moveTo>
                  <a:pt x="822325" y="258445"/>
                </a:moveTo>
                <a:lnTo>
                  <a:pt x="842486" y="378143"/>
                </a:lnTo>
                <a:lnTo>
                  <a:pt x="2698" y="455295"/>
                </a:lnTo>
                <a:lnTo>
                  <a:pt x="0" y="396240"/>
                </a:lnTo>
                <a:lnTo>
                  <a:pt x="169545" y="381000"/>
                </a:lnTo>
                <a:lnTo>
                  <a:pt x="92075" y="322580"/>
                </a:lnTo>
                <a:lnTo>
                  <a:pt x="86360" y="6350"/>
                </a:lnTo>
                <a:lnTo>
                  <a:pt x="161925" y="0"/>
                </a:lnTo>
                <a:lnTo>
                  <a:pt x="245745" y="7620"/>
                </a:lnTo>
                <a:lnTo>
                  <a:pt x="245745" y="274320"/>
                </a:lnTo>
                <a:lnTo>
                  <a:pt x="314325" y="304800"/>
                </a:lnTo>
                <a:lnTo>
                  <a:pt x="822325" y="258445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TextBox 50"/>
          <p:cNvSpPr txBox="1"/>
          <p:nvPr/>
        </p:nvSpPr>
        <p:spPr>
          <a:xfrm>
            <a:off x="8238531" y="2464977"/>
            <a:ext cx="976669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Plaatsing van de sporen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Juli-Augustus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In 2 fases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8471608" y="2918193"/>
            <a:ext cx="164829" cy="30093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7524750" y="2409825"/>
            <a:ext cx="485775" cy="195263"/>
          </a:xfrm>
          <a:custGeom>
            <a:avLst/>
            <a:gdLst>
              <a:gd name="connsiteX0" fmla="*/ 0 w 628650"/>
              <a:gd name="connsiteY0" fmla="*/ 19050 h 203200"/>
              <a:gd name="connsiteX1" fmla="*/ 228600 w 628650"/>
              <a:gd name="connsiteY1" fmla="*/ 184150 h 203200"/>
              <a:gd name="connsiteX2" fmla="*/ 444500 w 628650"/>
              <a:gd name="connsiteY2" fmla="*/ 203200 h 203200"/>
              <a:gd name="connsiteX3" fmla="*/ 628650 w 628650"/>
              <a:gd name="connsiteY3" fmla="*/ 203200 h 203200"/>
              <a:gd name="connsiteX4" fmla="*/ 628650 w 628650"/>
              <a:gd name="connsiteY4" fmla="*/ 139700 h 203200"/>
              <a:gd name="connsiteX5" fmla="*/ 393700 w 628650"/>
              <a:gd name="connsiteY5" fmla="*/ 133350 h 203200"/>
              <a:gd name="connsiteX6" fmla="*/ 215900 w 628650"/>
              <a:gd name="connsiteY6" fmla="*/ 101600 h 203200"/>
              <a:gd name="connsiteX7" fmla="*/ 120650 w 628650"/>
              <a:gd name="connsiteY7" fmla="*/ 12700 h 203200"/>
              <a:gd name="connsiteX8" fmla="*/ 95250 w 628650"/>
              <a:gd name="connsiteY8" fmla="*/ 0 h 203200"/>
              <a:gd name="connsiteX9" fmla="*/ 0 w 628650"/>
              <a:gd name="connsiteY9" fmla="*/ 19050 h 203200"/>
              <a:gd name="connsiteX0" fmla="*/ 0 w 647700"/>
              <a:gd name="connsiteY0" fmla="*/ 0 h 222250"/>
              <a:gd name="connsiteX1" fmla="*/ 247650 w 647700"/>
              <a:gd name="connsiteY1" fmla="*/ 203200 h 222250"/>
              <a:gd name="connsiteX2" fmla="*/ 463550 w 647700"/>
              <a:gd name="connsiteY2" fmla="*/ 222250 h 222250"/>
              <a:gd name="connsiteX3" fmla="*/ 647700 w 647700"/>
              <a:gd name="connsiteY3" fmla="*/ 222250 h 222250"/>
              <a:gd name="connsiteX4" fmla="*/ 647700 w 647700"/>
              <a:gd name="connsiteY4" fmla="*/ 158750 h 222250"/>
              <a:gd name="connsiteX5" fmla="*/ 412750 w 647700"/>
              <a:gd name="connsiteY5" fmla="*/ 152400 h 222250"/>
              <a:gd name="connsiteX6" fmla="*/ 234950 w 647700"/>
              <a:gd name="connsiteY6" fmla="*/ 120650 h 222250"/>
              <a:gd name="connsiteX7" fmla="*/ 139700 w 647700"/>
              <a:gd name="connsiteY7" fmla="*/ 31750 h 222250"/>
              <a:gd name="connsiteX8" fmla="*/ 114300 w 647700"/>
              <a:gd name="connsiteY8" fmla="*/ 19050 h 222250"/>
              <a:gd name="connsiteX9" fmla="*/ 0 w 647700"/>
              <a:gd name="connsiteY9" fmla="*/ 0 h 222250"/>
              <a:gd name="connsiteX0" fmla="*/ 0 w 647700"/>
              <a:gd name="connsiteY0" fmla="*/ 38100 h 260350"/>
              <a:gd name="connsiteX1" fmla="*/ 247650 w 647700"/>
              <a:gd name="connsiteY1" fmla="*/ 241300 h 260350"/>
              <a:gd name="connsiteX2" fmla="*/ 463550 w 647700"/>
              <a:gd name="connsiteY2" fmla="*/ 260350 h 260350"/>
              <a:gd name="connsiteX3" fmla="*/ 647700 w 647700"/>
              <a:gd name="connsiteY3" fmla="*/ 260350 h 260350"/>
              <a:gd name="connsiteX4" fmla="*/ 647700 w 647700"/>
              <a:gd name="connsiteY4" fmla="*/ 196850 h 260350"/>
              <a:gd name="connsiteX5" fmla="*/ 412750 w 647700"/>
              <a:gd name="connsiteY5" fmla="*/ 190500 h 260350"/>
              <a:gd name="connsiteX6" fmla="*/ 234950 w 647700"/>
              <a:gd name="connsiteY6" fmla="*/ 158750 h 260350"/>
              <a:gd name="connsiteX7" fmla="*/ 139700 w 647700"/>
              <a:gd name="connsiteY7" fmla="*/ 69850 h 260350"/>
              <a:gd name="connsiteX8" fmla="*/ 66675 w 647700"/>
              <a:gd name="connsiteY8" fmla="*/ 0 h 260350"/>
              <a:gd name="connsiteX9" fmla="*/ 0 w 647700"/>
              <a:gd name="connsiteY9" fmla="*/ 38100 h 260350"/>
              <a:gd name="connsiteX0" fmla="*/ 0 w 647700"/>
              <a:gd name="connsiteY0" fmla="*/ 38100 h 260350"/>
              <a:gd name="connsiteX1" fmla="*/ 247650 w 647700"/>
              <a:gd name="connsiteY1" fmla="*/ 241300 h 260350"/>
              <a:gd name="connsiteX2" fmla="*/ 463550 w 647700"/>
              <a:gd name="connsiteY2" fmla="*/ 260350 h 260350"/>
              <a:gd name="connsiteX3" fmla="*/ 647700 w 647700"/>
              <a:gd name="connsiteY3" fmla="*/ 253206 h 260350"/>
              <a:gd name="connsiteX4" fmla="*/ 647700 w 647700"/>
              <a:gd name="connsiteY4" fmla="*/ 196850 h 260350"/>
              <a:gd name="connsiteX5" fmla="*/ 412750 w 647700"/>
              <a:gd name="connsiteY5" fmla="*/ 190500 h 260350"/>
              <a:gd name="connsiteX6" fmla="*/ 234950 w 647700"/>
              <a:gd name="connsiteY6" fmla="*/ 158750 h 260350"/>
              <a:gd name="connsiteX7" fmla="*/ 139700 w 647700"/>
              <a:gd name="connsiteY7" fmla="*/ 69850 h 260350"/>
              <a:gd name="connsiteX8" fmla="*/ 66675 w 647700"/>
              <a:gd name="connsiteY8" fmla="*/ 0 h 260350"/>
              <a:gd name="connsiteX9" fmla="*/ 0 w 647700"/>
              <a:gd name="connsiteY9" fmla="*/ 38100 h 260350"/>
              <a:gd name="connsiteX0" fmla="*/ 0 w 647700"/>
              <a:gd name="connsiteY0" fmla="*/ 38100 h 260350"/>
              <a:gd name="connsiteX1" fmla="*/ 247650 w 647700"/>
              <a:gd name="connsiteY1" fmla="*/ 241300 h 260350"/>
              <a:gd name="connsiteX2" fmla="*/ 463550 w 647700"/>
              <a:gd name="connsiteY2" fmla="*/ 260350 h 260350"/>
              <a:gd name="connsiteX3" fmla="*/ 647700 w 647700"/>
              <a:gd name="connsiteY3" fmla="*/ 253206 h 260350"/>
              <a:gd name="connsiteX4" fmla="*/ 647700 w 647700"/>
              <a:gd name="connsiteY4" fmla="*/ 213519 h 260350"/>
              <a:gd name="connsiteX5" fmla="*/ 412750 w 647700"/>
              <a:gd name="connsiteY5" fmla="*/ 190500 h 260350"/>
              <a:gd name="connsiteX6" fmla="*/ 234950 w 647700"/>
              <a:gd name="connsiteY6" fmla="*/ 158750 h 260350"/>
              <a:gd name="connsiteX7" fmla="*/ 139700 w 647700"/>
              <a:gd name="connsiteY7" fmla="*/ 69850 h 260350"/>
              <a:gd name="connsiteX8" fmla="*/ 66675 w 647700"/>
              <a:gd name="connsiteY8" fmla="*/ 0 h 260350"/>
              <a:gd name="connsiteX9" fmla="*/ 0 w 647700"/>
              <a:gd name="connsiteY9" fmla="*/ 3810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700" h="260350">
                <a:moveTo>
                  <a:pt x="0" y="38100"/>
                </a:moveTo>
                <a:lnTo>
                  <a:pt x="247650" y="241300"/>
                </a:lnTo>
                <a:lnTo>
                  <a:pt x="463550" y="260350"/>
                </a:lnTo>
                <a:lnTo>
                  <a:pt x="647700" y="253206"/>
                </a:lnTo>
                <a:lnTo>
                  <a:pt x="647700" y="213519"/>
                </a:lnTo>
                <a:lnTo>
                  <a:pt x="412750" y="190500"/>
                </a:lnTo>
                <a:lnTo>
                  <a:pt x="234950" y="158750"/>
                </a:lnTo>
                <a:lnTo>
                  <a:pt x="139700" y="69850"/>
                </a:lnTo>
                <a:lnTo>
                  <a:pt x="66675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TextBox 52"/>
          <p:cNvSpPr txBox="1"/>
          <p:nvPr/>
        </p:nvSpPr>
        <p:spPr>
          <a:xfrm>
            <a:off x="7291621" y="1690976"/>
            <a:ext cx="12467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Plaatsing van de sporen op de Jetsesteenweg en het Koningin Astridplein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Augustus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7807983" y="2264236"/>
            <a:ext cx="44427" cy="303156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302823" y="2722364"/>
            <a:ext cx="230387" cy="971550"/>
          </a:xfrm>
          <a:custGeom>
            <a:avLst/>
            <a:gdLst>
              <a:gd name="connsiteX0" fmla="*/ 0 w 204788"/>
              <a:gd name="connsiteY0" fmla="*/ 0 h 895350"/>
              <a:gd name="connsiteX1" fmla="*/ 11906 w 204788"/>
              <a:gd name="connsiteY1" fmla="*/ 352425 h 895350"/>
              <a:gd name="connsiteX2" fmla="*/ 66675 w 204788"/>
              <a:gd name="connsiteY2" fmla="*/ 631031 h 895350"/>
              <a:gd name="connsiteX3" fmla="*/ 204788 w 204788"/>
              <a:gd name="connsiteY3" fmla="*/ 895350 h 895350"/>
              <a:gd name="connsiteX0" fmla="*/ 19844 w 192882"/>
              <a:gd name="connsiteY0" fmla="*/ 0 h 1092200"/>
              <a:gd name="connsiteX1" fmla="*/ 0 w 192882"/>
              <a:gd name="connsiteY1" fmla="*/ 549275 h 1092200"/>
              <a:gd name="connsiteX2" fmla="*/ 54769 w 192882"/>
              <a:gd name="connsiteY2" fmla="*/ 827881 h 1092200"/>
              <a:gd name="connsiteX3" fmla="*/ 192882 w 192882"/>
              <a:gd name="connsiteY3" fmla="*/ 1092200 h 1092200"/>
              <a:gd name="connsiteX0" fmla="*/ 19844 w 307182"/>
              <a:gd name="connsiteY0" fmla="*/ 0 h 1295400"/>
              <a:gd name="connsiteX1" fmla="*/ 0 w 307182"/>
              <a:gd name="connsiteY1" fmla="*/ 549275 h 1295400"/>
              <a:gd name="connsiteX2" fmla="*/ 54769 w 307182"/>
              <a:gd name="connsiteY2" fmla="*/ 827881 h 1295400"/>
              <a:gd name="connsiteX3" fmla="*/ 307182 w 307182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182" h="1295400">
                <a:moveTo>
                  <a:pt x="19844" y="0"/>
                </a:moveTo>
                <a:lnTo>
                  <a:pt x="0" y="549275"/>
                </a:lnTo>
                <a:lnTo>
                  <a:pt x="54769" y="827881"/>
                </a:lnTo>
                <a:lnTo>
                  <a:pt x="307182" y="1295400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460532" y="3284984"/>
            <a:ext cx="575964" cy="5101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rme libre 1"/>
          <p:cNvSpPr/>
          <p:nvPr/>
        </p:nvSpPr>
        <p:spPr>
          <a:xfrm>
            <a:off x="4848077" y="4575178"/>
            <a:ext cx="820084" cy="270071"/>
          </a:xfrm>
          <a:custGeom>
            <a:avLst/>
            <a:gdLst>
              <a:gd name="connsiteX0" fmla="*/ 8627 w 1431985"/>
              <a:gd name="connsiteY0" fmla="*/ 0 h 552091"/>
              <a:gd name="connsiteX1" fmla="*/ 0 w 1431985"/>
              <a:gd name="connsiteY1" fmla="*/ 86264 h 552091"/>
              <a:gd name="connsiteX2" fmla="*/ 1397480 w 1431985"/>
              <a:gd name="connsiteY2" fmla="*/ 552091 h 552091"/>
              <a:gd name="connsiteX3" fmla="*/ 1431985 w 1431985"/>
              <a:gd name="connsiteY3" fmla="*/ 431321 h 552091"/>
              <a:gd name="connsiteX4" fmla="*/ 1302589 w 1431985"/>
              <a:gd name="connsiteY4" fmla="*/ 370936 h 552091"/>
              <a:gd name="connsiteX5" fmla="*/ 241540 w 1431985"/>
              <a:gd name="connsiteY5" fmla="*/ 51759 h 552091"/>
              <a:gd name="connsiteX6" fmla="*/ 86264 w 1431985"/>
              <a:gd name="connsiteY6" fmla="*/ 8626 h 552091"/>
              <a:gd name="connsiteX7" fmla="*/ 8627 w 1431985"/>
              <a:gd name="connsiteY7" fmla="*/ 0 h 552091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86264 w 1431985"/>
              <a:gd name="connsiteY6" fmla="*/ 6671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41540 w 1431985"/>
              <a:gd name="connsiteY5" fmla="*/ 109848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31985"/>
              <a:gd name="connsiteY0" fmla="*/ 0 h 610180"/>
              <a:gd name="connsiteX1" fmla="*/ 0 w 1431985"/>
              <a:gd name="connsiteY1" fmla="*/ 144353 h 610180"/>
              <a:gd name="connsiteX2" fmla="*/ 1397480 w 1431985"/>
              <a:gd name="connsiteY2" fmla="*/ 610180 h 610180"/>
              <a:gd name="connsiteX3" fmla="*/ 1431985 w 1431985"/>
              <a:gd name="connsiteY3" fmla="*/ 489410 h 610180"/>
              <a:gd name="connsiteX4" fmla="*/ 1302589 w 1431985"/>
              <a:gd name="connsiteY4" fmla="*/ 429025 h 610180"/>
              <a:gd name="connsiteX5" fmla="*/ 294487 w 1431985"/>
              <a:gd name="connsiteY5" fmla="*/ 57567 h 610180"/>
              <a:gd name="connsiteX6" fmla="*/ 134397 w 1431985"/>
              <a:gd name="connsiteY6" fmla="*/ 14435 h 610180"/>
              <a:gd name="connsiteX7" fmla="*/ 18255 w 1431985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302589 w 1451239"/>
              <a:gd name="connsiteY4" fmla="*/ 429025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451239"/>
              <a:gd name="connsiteY0" fmla="*/ 0 h 610180"/>
              <a:gd name="connsiteX1" fmla="*/ 0 w 1451239"/>
              <a:gd name="connsiteY1" fmla="*/ 144353 h 610180"/>
              <a:gd name="connsiteX2" fmla="*/ 1397480 w 1451239"/>
              <a:gd name="connsiteY2" fmla="*/ 610180 h 610180"/>
              <a:gd name="connsiteX3" fmla="*/ 1451239 w 1451239"/>
              <a:gd name="connsiteY3" fmla="*/ 448746 h 610180"/>
              <a:gd name="connsiteX4" fmla="*/ 1273708 w 1451239"/>
              <a:gd name="connsiteY4" fmla="*/ 394172 h 610180"/>
              <a:gd name="connsiteX5" fmla="*/ 294487 w 1451239"/>
              <a:gd name="connsiteY5" fmla="*/ 57567 h 610180"/>
              <a:gd name="connsiteX6" fmla="*/ 134397 w 1451239"/>
              <a:gd name="connsiteY6" fmla="*/ 14435 h 610180"/>
              <a:gd name="connsiteX7" fmla="*/ 18255 w 1451239"/>
              <a:gd name="connsiteY7" fmla="*/ 0 h 610180"/>
              <a:gd name="connsiteX0" fmla="*/ 18255 w 1985526"/>
              <a:gd name="connsiteY0" fmla="*/ 0 h 640444"/>
              <a:gd name="connsiteX1" fmla="*/ 0 w 1985526"/>
              <a:gd name="connsiteY1" fmla="*/ 144353 h 640444"/>
              <a:gd name="connsiteX2" fmla="*/ 1397480 w 1985526"/>
              <a:gd name="connsiteY2" fmla="*/ 610180 h 640444"/>
              <a:gd name="connsiteX3" fmla="*/ 1985526 w 1985526"/>
              <a:gd name="connsiteY3" fmla="*/ 640444 h 640444"/>
              <a:gd name="connsiteX4" fmla="*/ 1273708 w 1985526"/>
              <a:gd name="connsiteY4" fmla="*/ 394172 h 640444"/>
              <a:gd name="connsiteX5" fmla="*/ 294487 w 1985526"/>
              <a:gd name="connsiteY5" fmla="*/ 57567 h 640444"/>
              <a:gd name="connsiteX6" fmla="*/ 134397 w 1985526"/>
              <a:gd name="connsiteY6" fmla="*/ 14435 h 640444"/>
              <a:gd name="connsiteX7" fmla="*/ 18255 w 1985526"/>
              <a:gd name="connsiteY7" fmla="*/ 0 h 640444"/>
              <a:gd name="connsiteX0" fmla="*/ 18255 w 1985526"/>
              <a:gd name="connsiteY0" fmla="*/ 0 h 825114"/>
              <a:gd name="connsiteX1" fmla="*/ 0 w 1985526"/>
              <a:gd name="connsiteY1" fmla="*/ 144353 h 825114"/>
              <a:gd name="connsiteX2" fmla="*/ 1965460 w 1985526"/>
              <a:gd name="connsiteY2" fmla="*/ 825114 h 825114"/>
              <a:gd name="connsiteX3" fmla="*/ 1985526 w 1985526"/>
              <a:gd name="connsiteY3" fmla="*/ 640444 h 825114"/>
              <a:gd name="connsiteX4" fmla="*/ 1273708 w 1985526"/>
              <a:gd name="connsiteY4" fmla="*/ 394172 h 825114"/>
              <a:gd name="connsiteX5" fmla="*/ 294487 w 1985526"/>
              <a:gd name="connsiteY5" fmla="*/ 57567 h 825114"/>
              <a:gd name="connsiteX6" fmla="*/ 134397 w 1985526"/>
              <a:gd name="connsiteY6" fmla="*/ 14435 h 825114"/>
              <a:gd name="connsiteX7" fmla="*/ 18255 w 1985526"/>
              <a:gd name="connsiteY7" fmla="*/ 0 h 825114"/>
              <a:gd name="connsiteX0" fmla="*/ 18255 w 1985526"/>
              <a:gd name="connsiteY0" fmla="*/ 0 h 871586"/>
              <a:gd name="connsiteX1" fmla="*/ 0 w 1985526"/>
              <a:gd name="connsiteY1" fmla="*/ 144353 h 871586"/>
              <a:gd name="connsiteX2" fmla="*/ 1936581 w 1985526"/>
              <a:gd name="connsiteY2" fmla="*/ 871586 h 871586"/>
              <a:gd name="connsiteX3" fmla="*/ 1985526 w 1985526"/>
              <a:gd name="connsiteY3" fmla="*/ 640444 h 871586"/>
              <a:gd name="connsiteX4" fmla="*/ 1273708 w 1985526"/>
              <a:gd name="connsiteY4" fmla="*/ 394172 h 871586"/>
              <a:gd name="connsiteX5" fmla="*/ 294487 w 1985526"/>
              <a:gd name="connsiteY5" fmla="*/ 57567 h 871586"/>
              <a:gd name="connsiteX6" fmla="*/ 134397 w 1985526"/>
              <a:gd name="connsiteY6" fmla="*/ 14435 h 871586"/>
              <a:gd name="connsiteX7" fmla="*/ 18255 w 1985526"/>
              <a:gd name="connsiteY7" fmla="*/ 0 h 871586"/>
              <a:gd name="connsiteX0" fmla="*/ 18255 w 1936581"/>
              <a:gd name="connsiteY0" fmla="*/ 0 h 871586"/>
              <a:gd name="connsiteX1" fmla="*/ 0 w 1936581"/>
              <a:gd name="connsiteY1" fmla="*/ 144353 h 871586"/>
              <a:gd name="connsiteX2" fmla="*/ 1936581 w 1936581"/>
              <a:gd name="connsiteY2" fmla="*/ 871586 h 871586"/>
              <a:gd name="connsiteX3" fmla="*/ 1748065 w 1936581"/>
              <a:gd name="connsiteY3" fmla="*/ 578480 h 871586"/>
              <a:gd name="connsiteX4" fmla="*/ 1273708 w 1936581"/>
              <a:gd name="connsiteY4" fmla="*/ 394172 h 871586"/>
              <a:gd name="connsiteX5" fmla="*/ 294487 w 1936581"/>
              <a:gd name="connsiteY5" fmla="*/ 57567 h 871586"/>
              <a:gd name="connsiteX6" fmla="*/ 134397 w 1936581"/>
              <a:gd name="connsiteY6" fmla="*/ 14435 h 871586"/>
              <a:gd name="connsiteX7" fmla="*/ 18255 w 1936581"/>
              <a:gd name="connsiteY7" fmla="*/ 0 h 871586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294487 w 1750463"/>
              <a:gd name="connsiteY5" fmla="*/ 57567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18255 w 1750463"/>
              <a:gd name="connsiteY0" fmla="*/ 0 h 794132"/>
              <a:gd name="connsiteX1" fmla="*/ 0 w 1750463"/>
              <a:gd name="connsiteY1" fmla="*/ 144353 h 794132"/>
              <a:gd name="connsiteX2" fmla="*/ 1750463 w 1750463"/>
              <a:gd name="connsiteY2" fmla="*/ 794132 h 794132"/>
              <a:gd name="connsiteX3" fmla="*/ 1748065 w 1750463"/>
              <a:gd name="connsiteY3" fmla="*/ 578480 h 794132"/>
              <a:gd name="connsiteX4" fmla="*/ 1273708 w 1750463"/>
              <a:gd name="connsiteY4" fmla="*/ 394172 h 794132"/>
              <a:gd name="connsiteX5" fmla="*/ 878512 w 1750463"/>
              <a:gd name="connsiteY5" fmla="*/ 258948 h 794132"/>
              <a:gd name="connsiteX6" fmla="*/ 134397 w 1750463"/>
              <a:gd name="connsiteY6" fmla="*/ 14435 h 794132"/>
              <a:gd name="connsiteX7" fmla="*/ 18255 w 1750463"/>
              <a:gd name="connsiteY7" fmla="*/ 0 h 794132"/>
              <a:gd name="connsiteX0" fmla="*/ 0 w 1800304"/>
              <a:gd name="connsiteY0" fmla="*/ 0 h 835223"/>
              <a:gd name="connsiteX1" fmla="*/ 49841 w 1800304"/>
              <a:gd name="connsiteY1" fmla="*/ 185444 h 835223"/>
              <a:gd name="connsiteX2" fmla="*/ 1800304 w 1800304"/>
              <a:gd name="connsiteY2" fmla="*/ 835223 h 835223"/>
              <a:gd name="connsiteX3" fmla="*/ 1797906 w 1800304"/>
              <a:gd name="connsiteY3" fmla="*/ 619571 h 835223"/>
              <a:gd name="connsiteX4" fmla="*/ 1323549 w 1800304"/>
              <a:gd name="connsiteY4" fmla="*/ 435263 h 835223"/>
              <a:gd name="connsiteX5" fmla="*/ 928353 w 1800304"/>
              <a:gd name="connsiteY5" fmla="*/ 300039 h 835223"/>
              <a:gd name="connsiteX6" fmla="*/ 184238 w 1800304"/>
              <a:gd name="connsiteY6" fmla="*/ 55526 h 835223"/>
              <a:gd name="connsiteX7" fmla="*/ 0 w 1800304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2207736 w 2207736"/>
              <a:gd name="connsiteY2" fmla="*/ 835223 h 835223"/>
              <a:gd name="connsiteX3" fmla="*/ 2205338 w 2207736"/>
              <a:gd name="connsiteY3" fmla="*/ 619571 h 835223"/>
              <a:gd name="connsiteX4" fmla="*/ 1730981 w 2207736"/>
              <a:gd name="connsiteY4" fmla="*/ 435263 h 835223"/>
              <a:gd name="connsiteX5" fmla="*/ 1335785 w 2207736"/>
              <a:gd name="connsiteY5" fmla="*/ 300039 h 835223"/>
              <a:gd name="connsiteX6" fmla="*/ 591670 w 2207736"/>
              <a:gd name="connsiteY6" fmla="*/ 55526 h 835223"/>
              <a:gd name="connsiteX7" fmla="*/ 407432 w 2207736"/>
              <a:gd name="connsiteY7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82118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407432 w 2207736"/>
              <a:gd name="connsiteY0" fmla="*/ 0 h 835223"/>
              <a:gd name="connsiteX1" fmla="*/ 0 w 2207736"/>
              <a:gd name="connsiteY1" fmla="*/ 104118 h 835223"/>
              <a:gd name="connsiteX2" fmla="*/ 829908 w 2207736"/>
              <a:gd name="connsiteY2" fmla="*/ 306601 h 835223"/>
              <a:gd name="connsiteX3" fmla="*/ 2207736 w 2207736"/>
              <a:gd name="connsiteY3" fmla="*/ 835223 h 835223"/>
              <a:gd name="connsiteX4" fmla="*/ 2205338 w 2207736"/>
              <a:gd name="connsiteY4" fmla="*/ 619571 h 835223"/>
              <a:gd name="connsiteX5" fmla="*/ 1730981 w 2207736"/>
              <a:gd name="connsiteY5" fmla="*/ 435263 h 835223"/>
              <a:gd name="connsiteX6" fmla="*/ 1335785 w 2207736"/>
              <a:gd name="connsiteY6" fmla="*/ 300039 h 835223"/>
              <a:gd name="connsiteX7" fmla="*/ 591670 w 2207736"/>
              <a:gd name="connsiteY7" fmla="*/ 55526 h 835223"/>
              <a:gd name="connsiteX8" fmla="*/ 407432 w 2207736"/>
              <a:gd name="connsiteY8" fmla="*/ 0 h 835223"/>
              <a:gd name="connsiteX0" fmla="*/ 31986 w 2207736"/>
              <a:gd name="connsiteY0" fmla="*/ 0 h 870079"/>
              <a:gd name="connsiteX1" fmla="*/ 0 w 2207736"/>
              <a:gd name="connsiteY1" fmla="*/ 138974 h 870079"/>
              <a:gd name="connsiteX2" fmla="*/ 829908 w 2207736"/>
              <a:gd name="connsiteY2" fmla="*/ 341457 h 870079"/>
              <a:gd name="connsiteX3" fmla="*/ 2207736 w 2207736"/>
              <a:gd name="connsiteY3" fmla="*/ 870079 h 870079"/>
              <a:gd name="connsiteX4" fmla="*/ 2205338 w 2207736"/>
              <a:gd name="connsiteY4" fmla="*/ 654427 h 870079"/>
              <a:gd name="connsiteX5" fmla="*/ 1730981 w 2207736"/>
              <a:gd name="connsiteY5" fmla="*/ 470119 h 870079"/>
              <a:gd name="connsiteX6" fmla="*/ 1335785 w 2207736"/>
              <a:gd name="connsiteY6" fmla="*/ 334895 h 870079"/>
              <a:gd name="connsiteX7" fmla="*/ 591670 w 2207736"/>
              <a:gd name="connsiteY7" fmla="*/ 90382 h 870079"/>
              <a:gd name="connsiteX8" fmla="*/ 31986 w 2207736"/>
              <a:gd name="connsiteY8" fmla="*/ 0 h 870079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43267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0981 w 2207736"/>
              <a:gd name="connsiteY5" fmla="*/ 478491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07736"/>
              <a:gd name="connsiteY0" fmla="*/ 8372 h 878451"/>
              <a:gd name="connsiteX1" fmla="*/ 0 w 2207736"/>
              <a:gd name="connsiteY1" fmla="*/ 147346 h 878451"/>
              <a:gd name="connsiteX2" fmla="*/ 829908 w 2207736"/>
              <a:gd name="connsiteY2" fmla="*/ 349829 h 878451"/>
              <a:gd name="connsiteX3" fmla="*/ 2207736 w 2207736"/>
              <a:gd name="connsiteY3" fmla="*/ 878451 h 878451"/>
              <a:gd name="connsiteX4" fmla="*/ 2205338 w 2207736"/>
              <a:gd name="connsiteY4" fmla="*/ 662799 h 878451"/>
              <a:gd name="connsiteX5" fmla="*/ 1735794 w 2207736"/>
              <a:gd name="connsiteY5" fmla="*/ 461063 h 878451"/>
              <a:gd name="connsiteX6" fmla="*/ 1335785 w 2207736"/>
              <a:gd name="connsiteY6" fmla="*/ 320030 h 878451"/>
              <a:gd name="connsiteX7" fmla="*/ 384693 w 2207736"/>
              <a:gd name="connsiteY7" fmla="*/ 0 h 878451"/>
              <a:gd name="connsiteX8" fmla="*/ 31986 w 2207736"/>
              <a:gd name="connsiteY8" fmla="*/ 8372 h 878451"/>
              <a:gd name="connsiteX0" fmla="*/ 31986 w 2210259"/>
              <a:gd name="connsiteY0" fmla="*/ 8372 h 878451"/>
              <a:gd name="connsiteX1" fmla="*/ 0 w 2210259"/>
              <a:gd name="connsiteY1" fmla="*/ 147346 h 878451"/>
              <a:gd name="connsiteX2" fmla="*/ 829908 w 2210259"/>
              <a:gd name="connsiteY2" fmla="*/ 349829 h 878451"/>
              <a:gd name="connsiteX3" fmla="*/ 2207736 w 2210259"/>
              <a:gd name="connsiteY3" fmla="*/ 878451 h 878451"/>
              <a:gd name="connsiteX4" fmla="*/ 2210154 w 2210259"/>
              <a:gd name="connsiteY4" fmla="*/ 651182 h 878451"/>
              <a:gd name="connsiteX5" fmla="*/ 1735794 w 2210259"/>
              <a:gd name="connsiteY5" fmla="*/ 461063 h 878451"/>
              <a:gd name="connsiteX6" fmla="*/ 1335785 w 2210259"/>
              <a:gd name="connsiteY6" fmla="*/ 320030 h 878451"/>
              <a:gd name="connsiteX7" fmla="*/ 384693 w 2210259"/>
              <a:gd name="connsiteY7" fmla="*/ 0 h 878451"/>
              <a:gd name="connsiteX8" fmla="*/ 31986 w 2210259"/>
              <a:gd name="connsiteY8" fmla="*/ 8372 h 87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0259" h="878451">
                <a:moveTo>
                  <a:pt x="31986" y="8372"/>
                </a:moveTo>
                <a:lnTo>
                  <a:pt x="0" y="147346"/>
                </a:lnTo>
                <a:lnTo>
                  <a:pt x="829908" y="349829"/>
                </a:lnTo>
                <a:lnTo>
                  <a:pt x="2207736" y="878451"/>
                </a:lnTo>
                <a:cubicBezTo>
                  <a:pt x="2206937" y="806567"/>
                  <a:pt x="2210953" y="723066"/>
                  <a:pt x="2210154" y="651182"/>
                </a:cubicBezTo>
                <a:lnTo>
                  <a:pt x="1735794" y="461063"/>
                </a:lnTo>
                <a:lnTo>
                  <a:pt x="1335785" y="320030"/>
                </a:lnTo>
                <a:lnTo>
                  <a:pt x="384693" y="0"/>
                </a:lnTo>
                <a:lnTo>
                  <a:pt x="31986" y="837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56" name="TextBox 55"/>
          <p:cNvSpPr txBox="1"/>
          <p:nvPr/>
        </p:nvSpPr>
        <p:spPr>
          <a:xfrm>
            <a:off x="4306330" y="4975773"/>
            <a:ext cx="136089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Eind juni - Begin september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5209905" y="4706754"/>
            <a:ext cx="130311" cy="3067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7507479">
            <a:off x="5059174" y="4631273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/>
          <p:cNvSpPr txBox="1"/>
          <p:nvPr/>
        </p:nvSpPr>
        <p:spPr>
          <a:xfrm rot="17085260">
            <a:off x="4801001" y="4552750"/>
            <a:ext cx="279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00" b="1" i="0" dirty="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8" name="Freeform 67"/>
          <p:cNvSpPr/>
          <p:nvPr/>
        </p:nvSpPr>
        <p:spPr>
          <a:xfrm>
            <a:off x="7624763" y="3253383"/>
            <a:ext cx="613768" cy="125016"/>
          </a:xfrm>
          <a:custGeom>
            <a:avLst/>
            <a:gdLst>
              <a:gd name="connsiteX0" fmla="*/ 0 w 787400"/>
              <a:gd name="connsiteY0" fmla="*/ 76200 h 171450"/>
              <a:gd name="connsiteX1" fmla="*/ 6350 w 787400"/>
              <a:gd name="connsiteY1" fmla="*/ 171450 h 171450"/>
              <a:gd name="connsiteX2" fmla="*/ 787400 w 787400"/>
              <a:gd name="connsiteY2" fmla="*/ 57150 h 171450"/>
              <a:gd name="connsiteX3" fmla="*/ 774700 w 787400"/>
              <a:gd name="connsiteY3" fmla="*/ 0 h 171450"/>
              <a:gd name="connsiteX4" fmla="*/ 0 w 787400"/>
              <a:gd name="connsiteY4" fmla="*/ 76200 h 171450"/>
              <a:gd name="connsiteX0" fmla="*/ 0 w 787400"/>
              <a:gd name="connsiteY0" fmla="*/ 76200 h 154782"/>
              <a:gd name="connsiteX1" fmla="*/ 1588 w 787400"/>
              <a:gd name="connsiteY1" fmla="*/ 154782 h 154782"/>
              <a:gd name="connsiteX2" fmla="*/ 787400 w 787400"/>
              <a:gd name="connsiteY2" fmla="*/ 57150 h 154782"/>
              <a:gd name="connsiteX3" fmla="*/ 774700 w 787400"/>
              <a:gd name="connsiteY3" fmla="*/ 0 h 154782"/>
              <a:gd name="connsiteX4" fmla="*/ 0 w 787400"/>
              <a:gd name="connsiteY4" fmla="*/ 76200 h 154782"/>
              <a:gd name="connsiteX0" fmla="*/ 0 w 818357"/>
              <a:gd name="connsiteY0" fmla="*/ 76200 h 154782"/>
              <a:gd name="connsiteX1" fmla="*/ 1588 w 818357"/>
              <a:gd name="connsiteY1" fmla="*/ 154782 h 154782"/>
              <a:gd name="connsiteX2" fmla="*/ 818357 w 818357"/>
              <a:gd name="connsiteY2" fmla="*/ 76200 h 154782"/>
              <a:gd name="connsiteX3" fmla="*/ 774700 w 818357"/>
              <a:gd name="connsiteY3" fmla="*/ 0 h 154782"/>
              <a:gd name="connsiteX4" fmla="*/ 0 w 818357"/>
              <a:gd name="connsiteY4" fmla="*/ 76200 h 154782"/>
              <a:gd name="connsiteX0" fmla="*/ 0 w 818357"/>
              <a:gd name="connsiteY0" fmla="*/ 88106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88106 h 166688"/>
              <a:gd name="connsiteX0" fmla="*/ 0 w 818357"/>
              <a:gd name="connsiteY0" fmla="*/ 78581 h 166688"/>
              <a:gd name="connsiteX1" fmla="*/ 1588 w 818357"/>
              <a:gd name="connsiteY1" fmla="*/ 166688 h 166688"/>
              <a:gd name="connsiteX2" fmla="*/ 818357 w 818357"/>
              <a:gd name="connsiteY2" fmla="*/ 88106 h 166688"/>
              <a:gd name="connsiteX3" fmla="*/ 815181 w 818357"/>
              <a:gd name="connsiteY3" fmla="*/ 0 h 166688"/>
              <a:gd name="connsiteX4" fmla="*/ 0 w 818357"/>
              <a:gd name="connsiteY4" fmla="*/ 78581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357" h="166688">
                <a:moveTo>
                  <a:pt x="0" y="78581"/>
                </a:moveTo>
                <a:cubicBezTo>
                  <a:pt x="529" y="104775"/>
                  <a:pt x="1059" y="140494"/>
                  <a:pt x="1588" y="166688"/>
                </a:cubicBezTo>
                <a:lnTo>
                  <a:pt x="818357" y="88106"/>
                </a:lnTo>
                <a:lnTo>
                  <a:pt x="815181" y="0"/>
                </a:lnTo>
                <a:lnTo>
                  <a:pt x="0" y="78581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5688739" y="4331926"/>
            <a:ext cx="143751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Onderstation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Eind februari - November 2017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069889" y="5144815"/>
            <a:ext cx="1337677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Werken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Juni - Eind oktober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61854" y="2895967"/>
            <a:ext cx="1918196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Aanleg van voetpaden en wegen</a:t>
            </a:r>
          </a:p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Mei 2017 - December 2017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5632195" y="3248350"/>
            <a:ext cx="526231" cy="74642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00025" y="5013454"/>
            <a:ext cx="183284" cy="14754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00198" y="4997316"/>
            <a:ext cx="18975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Brussel Mobiliteit (DIOV)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1046" y="5233263"/>
            <a:ext cx="183284" cy="147542"/>
          </a:xfrm>
          <a:prstGeom prst="rect">
            <a:avLst/>
          </a:pr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0" name="TextBox 79"/>
          <p:cNvSpPr txBox="1"/>
          <p:nvPr/>
        </p:nvSpPr>
        <p:spPr>
          <a:xfrm>
            <a:off x="401219" y="5217125"/>
            <a:ext cx="1721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MIVB</a:t>
            </a:r>
          </a:p>
        </p:txBody>
      </p:sp>
      <p:sp>
        <p:nvSpPr>
          <p:cNvPr id="3" name="Freeform 2"/>
          <p:cNvSpPr/>
          <p:nvPr/>
        </p:nvSpPr>
        <p:spPr>
          <a:xfrm>
            <a:off x="5425679" y="4377333"/>
            <a:ext cx="114300" cy="103584"/>
          </a:xfrm>
          <a:custGeom>
            <a:avLst/>
            <a:gdLst>
              <a:gd name="connsiteX0" fmla="*/ 64293 w 152400"/>
              <a:gd name="connsiteY0" fmla="*/ 0 h 138112"/>
              <a:gd name="connsiteX1" fmla="*/ 0 w 152400"/>
              <a:gd name="connsiteY1" fmla="*/ 42862 h 138112"/>
              <a:gd name="connsiteX2" fmla="*/ 78581 w 152400"/>
              <a:gd name="connsiteY2" fmla="*/ 138112 h 138112"/>
              <a:gd name="connsiteX3" fmla="*/ 152400 w 152400"/>
              <a:gd name="connsiteY3" fmla="*/ 102394 h 138112"/>
              <a:gd name="connsiteX4" fmla="*/ 64293 w 152400"/>
              <a:gd name="connsiteY4" fmla="*/ 0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38112">
                <a:moveTo>
                  <a:pt x="64293" y="0"/>
                </a:moveTo>
                <a:lnTo>
                  <a:pt x="0" y="42862"/>
                </a:lnTo>
                <a:lnTo>
                  <a:pt x="78581" y="138112"/>
                </a:lnTo>
                <a:lnTo>
                  <a:pt x="152400" y="102394"/>
                </a:lnTo>
                <a:lnTo>
                  <a:pt x="64293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500688" y="4439841"/>
            <a:ext cx="564356" cy="13074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604630" y="4525764"/>
            <a:ext cx="1357718" cy="133882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FF0000"/>
                </a:solidFill>
              </a:rPr>
              <a:t>Plaatsing van sporen en bovenleidingen aan het station SIMONIS</a:t>
            </a:r>
          </a:p>
          <a:p>
            <a:endParaRPr lang="fr-BE" sz="900" dirty="0">
              <a:solidFill>
                <a:srgbClr val="FF0000"/>
              </a:solidFill>
            </a:endParaRPr>
          </a:p>
          <a:p>
            <a:r>
              <a:rPr lang="nl-BE" sz="900" b="0" i="0" dirty="0" smtClean="0">
                <a:solidFill>
                  <a:srgbClr val="FF0000"/>
                </a:solidFill>
              </a:rPr>
              <a:t>Sluiting van het station Simonis in juni, juli, augustus 2017</a:t>
            </a:r>
          </a:p>
          <a:p>
            <a:endParaRPr lang="fr-BE" sz="900" dirty="0">
              <a:solidFill>
                <a:srgbClr val="FF0000"/>
              </a:solidFill>
            </a:endParaRPr>
          </a:p>
          <a:p>
            <a:r>
              <a:rPr lang="nl-BE" sz="900" b="0" i="0" dirty="0" smtClean="0">
                <a:solidFill>
                  <a:srgbClr val="FF0000"/>
                </a:solidFill>
              </a:rPr>
              <a:t>Organisatie van T-Bussen</a:t>
            </a:r>
          </a:p>
        </p:txBody>
      </p:sp>
      <p:sp>
        <p:nvSpPr>
          <p:cNvPr id="61" name="Freeform 60"/>
          <p:cNvSpPr/>
          <p:nvPr/>
        </p:nvSpPr>
        <p:spPr>
          <a:xfrm>
            <a:off x="4900613" y="4296966"/>
            <a:ext cx="564356" cy="246459"/>
          </a:xfrm>
          <a:custGeom>
            <a:avLst/>
            <a:gdLst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361950 w 723900"/>
              <a:gd name="connsiteY6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66738 w 723900"/>
              <a:gd name="connsiteY6" fmla="*/ 171450 h 328612"/>
              <a:gd name="connsiteX7" fmla="*/ 361950 w 723900"/>
              <a:gd name="connsiteY7" fmla="*/ 285750 h 328612"/>
              <a:gd name="connsiteX0" fmla="*/ 361950 w 723900"/>
              <a:gd name="connsiteY0" fmla="*/ 285750 h 328612"/>
              <a:gd name="connsiteX1" fmla="*/ 233363 w 723900"/>
              <a:gd name="connsiteY1" fmla="*/ 328612 h 328612"/>
              <a:gd name="connsiteX2" fmla="*/ 0 w 723900"/>
              <a:gd name="connsiteY2" fmla="*/ 285750 h 328612"/>
              <a:gd name="connsiteX3" fmla="*/ 338138 w 723900"/>
              <a:gd name="connsiteY3" fmla="*/ 138112 h 328612"/>
              <a:gd name="connsiteX4" fmla="*/ 595313 w 723900"/>
              <a:gd name="connsiteY4" fmla="*/ 0 h 328612"/>
              <a:gd name="connsiteX5" fmla="*/ 723900 w 723900"/>
              <a:gd name="connsiteY5" fmla="*/ 80962 h 328612"/>
              <a:gd name="connsiteX6" fmla="*/ 581025 w 723900"/>
              <a:gd name="connsiteY6" fmla="*/ 176212 h 328612"/>
              <a:gd name="connsiteX7" fmla="*/ 361950 w 723900"/>
              <a:gd name="connsiteY7" fmla="*/ 285750 h 328612"/>
              <a:gd name="connsiteX0" fmla="*/ 361950 w 752475"/>
              <a:gd name="connsiteY0" fmla="*/ 285750 h 328612"/>
              <a:gd name="connsiteX1" fmla="*/ 233363 w 752475"/>
              <a:gd name="connsiteY1" fmla="*/ 328612 h 328612"/>
              <a:gd name="connsiteX2" fmla="*/ 0 w 752475"/>
              <a:gd name="connsiteY2" fmla="*/ 285750 h 328612"/>
              <a:gd name="connsiteX3" fmla="*/ 338138 w 752475"/>
              <a:gd name="connsiteY3" fmla="*/ 138112 h 328612"/>
              <a:gd name="connsiteX4" fmla="*/ 595313 w 752475"/>
              <a:gd name="connsiteY4" fmla="*/ 0 h 328612"/>
              <a:gd name="connsiteX5" fmla="*/ 752475 w 752475"/>
              <a:gd name="connsiteY5" fmla="*/ 85725 h 328612"/>
              <a:gd name="connsiteX6" fmla="*/ 581025 w 752475"/>
              <a:gd name="connsiteY6" fmla="*/ 176212 h 328612"/>
              <a:gd name="connsiteX7" fmla="*/ 361950 w 752475"/>
              <a:gd name="connsiteY7" fmla="*/ 2857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2475" h="328612">
                <a:moveTo>
                  <a:pt x="361950" y="285750"/>
                </a:moveTo>
                <a:lnTo>
                  <a:pt x="233363" y="328612"/>
                </a:lnTo>
                <a:lnTo>
                  <a:pt x="0" y="285750"/>
                </a:lnTo>
                <a:lnTo>
                  <a:pt x="338138" y="138112"/>
                </a:lnTo>
                <a:lnTo>
                  <a:pt x="595313" y="0"/>
                </a:lnTo>
                <a:lnTo>
                  <a:pt x="752475" y="85725"/>
                </a:lnTo>
                <a:lnTo>
                  <a:pt x="581025" y="176212"/>
                </a:lnTo>
                <a:lnTo>
                  <a:pt x="361950" y="28575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2" name="Straight Arrow Connector 61"/>
          <p:cNvCxnSpPr>
            <a:stCxn id="63" idx="2"/>
          </p:cNvCxnSpPr>
          <p:nvPr/>
        </p:nvCxnSpPr>
        <p:spPr>
          <a:xfrm>
            <a:off x="5020680" y="4186192"/>
            <a:ext cx="237439" cy="2473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586697" y="3839943"/>
            <a:ext cx="867965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0000"/>
                </a:solidFill>
              </a:rPr>
              <a:t>Verkeer afgesloten</a:t>
            </a:r>
          </a:p>
        </p:txBody>
      </p:sp>
      <p:sp>
        <p:nvSpPr>
          <p:cNvPr id="64" name="Forme libre 63"/>
          <p:cNvSpPr/>
          <p:nvPr/>
        </p:nvSpPr>
        <p:spPr>
          <a:xfrm>
            <a:off x="5526272" y="3791836"/>
            <a:ext cx="837314" cy="534287"/>
          </a:xfrm>
          <a:custGeom>
            <a:avLst/>
            <a:gdLst>
              <a:gd name="connsiteX0" fmla="*/ 42530 w 1116418"/>
              <a:gd name="connsiteY0" fmla="*/ 712382 h 712382"/>
              <a:gd name="connsiteX1" fmla="*/ 0 w 1116418"/>
              <a:gd name="connsiteY1" fmla="*/ 648586 h 712382"/>
              <a:gd name="connsiteX2" fmla="*/ 925032 w 1116418"/>
              <a:gd name="connsiteY2" fmla="*/ 0 h 712382"/>
              <a:gd name="connsiteX3" fmla="*/ 967563 w 1116418"/>
              <a:gd name="connsiteY3" fmla="*/ 53163 h 712382"/>
              <a:gd name="connsiteX4" fmla="*/ 956930 w 1116418"/>
              <a:gd name="connsiteY4" fmla="*/ 95693 h 712382"/>
              <a:gd name="connsiteX5" fmla="*/ 1020725 w 1116418"/>
              <a:gd name="connsiteY5" fmla="*/ 212652 h 712382"/>
              <a:gd name="connsiteX6" fmla="*/ 1116418 w 1116418"/>
              <a:gd name="connsiteY6" fmla="*/ 223284 h 712382"/>
              <a:gd name="connsiteX7" fmla="*/ 1116418 w 1116418"/>
              <a:gd name="connsiteY7" fmla="*/ 308345 h 712382"/>
              <a:gd name="connsiteX8" fmla="*/ 1084521 w 1116418"/>
              <a:gd name="connsiteY8" fmla="*/ 340242 h 712382"/>
              <a:gd name="connsiteX9" fmla="*/ 1084521 w 1116418"/>
              <a:gd name="connsiteY9" fmla="*/ 340242 h 712382"/>
              <a:gd name="connsiteX10" fmla="*/ 978195 w 1116418"/>
              <a:gd name="connsiteY10" fmla="*/ 329610 h 712382"/>
              <a:gd name="connsiteX11" fmla="*/ 489097 w 1116418"/>
              <a:gd name="connsiteY11" fmla="*/ 382772 h 712382"/>
              <a:gd name="connsiteX12" fmla="*/ 520995 w 1116418"/>
              <a:gd name="connsiteY12" fmla="*/ 435935 h 712382"/>
              <a:gd name="connsiteX13" fmla="*/ 435935 w 1116418"/>
              <a:gd name="connsiteY13" fmla="*/ 478466 h 712382"/>
              <a:gd name="connsiteX14" fmla="*/ 404037 w 1116418"/>
              <a:gd name="connsiteY14" fmla="*/ 435935 h 712382"/>
              <a:gd name="connsiteX15" fmla="*/ 42530 w 1116418"/>
              <a:gd name="connsiteY15" fmla="*/ 712382 h 71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6418" h="712382">
                <a:moveTo>
                  <a:pt x="42530" y="712382"/>
                </a:moveTo>
                <a:lnTo>
                  <a:pt x="0" y="648586"/>
                </a:lnTo>
                <a:lnTo>
                  <a:pt x="925032" y="0"/>
                </a:lnTo>
                <a:lnTo>
                  <a:pt x="967563" y="53163"/>
                </a:lnTo>
                <a:lnTo>
                  <a:pt x="956930" y="95693"/>
                </a:lnTo>
                <a:lnTo>
                  <a:pt x="1020725" y="212652"/>
                </a:lnTo>
                <a:lnTo>
                  <a:pt x="1116418" y="223284"/>
                </a:lnTo>
                <a:lnTo>
                  <a:pt x="1116418" y="308345"/>
                </a:lnTo>
                <a:lnTo>
                  <a:pt x="1084521" y="340242"/>
                </a:lnTo>
                <a:lnTo>
                  <a:pt x="1084521" y="340242"/>
                </a:lnTo>
                <a:lnTo>
                  <a:pt x="978195" y="329610"/>
                </a:lnTo>
                <a:lnTo>
                  <a:pt x="489097" y="382772"/>
                </a:lnTo>
                <a:lnTo>
                  <a:pt x="520995" y="435935"/>
                </a:lnTo>
                <a:lnTo>
                  <a:pt x="435935" y="478466"/>
                </a:lnTo>
                <a:lnTo>
                  <a:pt x="404037" y="435935"/>
                </a:lnTo>
                <a:lnTo>
                  <a:pt x="42530" y="71238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73" name="Forme libre 72"/>
          <p:cNvSpPr/>
          <p:nvPr/>
        </p:nvSpPr>
        <p:spPr>
          <a:xfrm>
            <a:off x="7735186" y="3098062"/>
            <a:ext cx="79745" cy="143540"/>
          </a:xfrm>
          <a:custGeom>
            <a:avLst/>
            <a:gdLst>
              <a:gd name="connsiteX0" fmla="*/ 95693 w 106326"/>
              <a:gd name="connsiteY0" fmla="*/ 191386 h 191386"/>
              <a:gd name="connsiteX1" fmla="*/ 106326 w 106326"/>
              <a:gd name="connsiteY1" fmla="*/ 0 h 191386"/>
              <a:gd name="connsiteX2" fmla="*/ 10633 w 106326"/>
              <a:gd name="connsiteY2" fmla="*/ 10632 h 191386"/>
              <a:gd name="connsiteX3" fmla="*/ 0 w 106326"/>
              <a:gd name="connsiteY3" fmla="*/ 191386 h 191386"/>
              <a:gd name="connsiteX4" fmla="*/ 95693 w 106326"/>
              <a:gd name="connsiteY4" fmla="*/ 191386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26" h="191386">
                <a:moveTo>
                  <a:pt x="95693" y="191386"/>
                </a:moveTo>
                <a:lnTo>
                  <a:pt x="106326" y="0"/>
                </a:lnTo>
                <a:lnTo>
                  <a:pt x="10633" y="10632"/>
                </a:lnTo>
                <a:lnTo>
                  <a:pt x="0" y="191386"/>
                </a:lnTo>
                <a:lnTo>
                  <a:pt x="95693" y="191386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74" name="Connecteur droit avec flèche 73"/>
          <p:cNvCxnSpPr/>
          <p:nvPr/>
        </p:nvCxnSpPr>
        <p:spPr>
          <a:xfrm flipH="1">
            <a:off x="5987076" y="3621564"/>
            <a:ext cx="376511" cy="21838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V="1">
            <a:off x="5526273" y="3923137"/>
            <a:ext cx="460804" cy="329454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>
            <a:off x="6934644" y="2447561"/>
            <a:ext cx="590107" cy="9763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 flipH="1">
            <a:off x="7343996" y="2722364"/>
            <a:ext cx="280767" cy="24372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rme libre 4"/>
          <p:cNvSpPr/>
          <p:nvPr/>
        </p:nvSpPr>
        <p:spPr>
          <a:xfrm>
            <a:off x="6227064" y="3430372"/>
            <a:ext cx="762610" cy="416966"/>
          </a:xfrm>
          <a:custGeom>
            <a:avLst/>
            <a:gdLst>
              <a:gd name="connsiteX0" fmla="*/ 0 w 1016813"/>
              <a:gd name="connsiteY0" fmla="*/ 490118 h 555955"/>
              <a:gd name="connsiteX1" fmla="*/ 36576 w 1016813"/>
              <a:gd name="connsiteY1" fmla="*/ 555955 h 555955"/>
              <a:gd name="connsiteX2" fmla="*/ 607162 w 1016813"/>
              <a:gd name="connsiteY2" fmla="*/ 138989 h 555955"/>
              <a:gd name="connsiteX3" fmla="*/ 811987 w 1016813"/>
              <a:gd name="connsiteY3" fmla="*/ 87782 h 555955"/>
              <a:gd name="connsiteX4" fmla="*/ 1016813 w 1016813"/>
              <a:gd name="connsiteY4" fmla="*/ 73152 h 555955"/>
              <a:gd name="connsiteX5" fmla="*/ 1016813 w 1016813"/>
              <a:gd name="connsiteY5" fmla="*/ 0 h 555955"/>
              <a:gd name="connsiteX6" fmla="*/ 804672 w 1016813"/>
              <a:gd name="connsiteY6" fmla="*/ 21945 h 555955"/>
              <a:gd name="connsiteX7" fmla="*/ 687629 w 1016813"/>
              <a:gd name="connsiteY7" fmla="*/ 51206 h 555955"/>
              <a:gd name="connsiteX8" fmla="*/ 548640 w 1016813"/>
              <a:gd name="connsiteY8" fmla="*/ 109728 h 555955"/>
              <a:gd name="connsiteX9" fmla="*/ 395021 w 1016813"/>
              <a:gd name="connsiteY9" fmla="*/ 212141 h 555955"/>
              <a:gd name="connsiteX10" fmla="*/ 175565 w 1016813"/>
              <a:gd name="connsiteY10" fmla="*/ 365760 h 555955"/>
              <a:gd name="connsiteX11" fmla="*/ 0 w 1016813"/>
              <a:gd name="connsiteY11" fmla="*/ 490118 h 55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16813" h="555955">
                <a:moveTo>
                  <a:pt x="0" y="490118"/>
                </a:moveTo>
                <a:lnTo>
                  <a:pt x="36576" y="555955"/>
                </a:lnTo>
                <a:lnTo>
                  <a:pt x="607162" y="138989"/>
                </a:lnTo>
                <a:lnTo>
                  <a:pt x="811987" y="87782"/>
                </a:lnTo>
                <a:lnTo>
                  <a:pt x="1016813" y="73152"/>
                </a:lnTo>
                <a:lnTo>
                  <a:pt x="1016813" y="0"/>
                </a:lnTo>
                <a:lnTo>
                  <a:pt x="804672" y="21945"/>
                </a:lnTo>
                <a:lnTo>
                  <a:pt x="687629" y="51206"/>
                </a:lnTo>
                <a:lnTo>
                  <a:pt x="548640" y="109728"/>
                </a:lnTo>
                <a:lnTo>
                  <a:pt x="395021" y="212141"/>
                </a:lnTo>
                <a:lnTo>
                  <a:pt x="175565" y="365760"/>
                </a:lnTo>
                <a:lnTo>
                  <a:pt x="0" y="490118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258118" y="4214656"/>
            <a:ext cx="337558" cy="191909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Straight Arrow Connector 78"/>
          <p:cNvCxnSpPr/>
          <p:nvPr/>
        </p:nvCxnSpPr>
        <p:spPr>
          <a:xfrm>
            <a:off x="6065044" y="2545192"/>
            <a:ext cx="1559719" cy="5989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77"/>
          <p:cNvSpPr txBox="1"/>
          <p:nvPr/>
        </p:nvSpPr>
        <p:spPr>
          <a:xfrm>
            <a:off x="4606528" y="2216311"/>
            <a:ext cx="1552298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70C0"/>
                </a:solidFill>
              </a:rPr>
              <a:t>Tijdelijke </a:t>
            </a:r>
            <a:r>
              <a:rPr lang="nl-BE" sz="800" b="0" i="0" dirty="0" smtClean="0">
                <a:solidFill>
                  <a:srgbClr val="0070C0"/>
                </a:solidFill>
              </a:rPr>
              <a:t>verbindingsstrook Wemmel - Timmermans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6984187" y="3375508"/>
            <a:ext cx="587045" cy="131674"/>
          </a:xfrm>
          <a:custGeom>
            <a:avLst/>
            <a:gdLst>
              <a:gd name="connsiteX0" fmla="*/ 0 w 782726"/>
              <a:gd name="connsiteY0" fmla="*/ 65837 h 175565"/>
              <a:gd name="connsiteX1" fmla="*/ 7315 w 782726"/>
              <a:gd name="connsiteY1" fmla="*/ 146304 h 175565"/>
              <a:gd name="connsiteX2" fmla="*/ 7315 w 782726"/>
              <a:gd name="connsiteY2" fmla="*/ 146304 h 175565"/>
              <a:gd name="connsiteX3" fmla="*/ 117043 w 782726"/>
              <a:gd name="connsiteY3" fmla="*/ 175565 h 175565"/>
              <a:gd name="connsiteX4" fmla="*/ 131673 w 782726"/>
              <a:gd name="connsiteY4" fmla="*/ 124358 h 175565"/>
              <a:gd name="connsiteX5" fmla="*/ 131673 w 782726"/>
              <a:gd name="connsiteY5" fmla="*/ 124358 h 175565"/>
              <a:gd name="connsiteX6" fmla="*/ 782726 w 782726"/>
              <a:gd name="connsiteY6" fmla="*/ 58521 h 175565"/>
              <a:gd name="connsiteX7" fmla="*/ 775411 w 782726"/>
              <a:gd name="connsiteY7" fmla="*/ 0 h 175565"/>
              <a:gd name="connsiteX8" fmla="*/ 0 w 782726"/>
              <a:gd name="connsiteY8" fmla="*/ 65837 h 17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726" h="175565">
                <a:moveTo>
                  <a:pt x="0" y="65837"/>
                </a:moveTo>
                <a:lnTo>
                  <a:pt x="7315" y="146304"/>
                </a:lnTo>
                <a:lnTo>
                  <a:pt x="7315" y="146304"/>
                </a:lnTo>
                <a:lnTo>
                  <a:pt x="117043" y="175565"/>
                </a:lnTo>
                <a:lnTo>
                  <a:pt x="131673" y="124358"/>
                </a:lnTo>
                <a:lnTo>
                  <a:pt x="131673" y="124358"/>
                </a:lnTo>
                <a:lnTo>
                  <a:pt x="782726" y="58521"/>
                </a:lnTo>
                <a:lnTo>
                  <a:pt x="775411" y="0"/>
                </a:lnTo>
                <a:lnTo>
                  <a:pt x="0" y="658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7" name="Forme libre 6"/>
          <p:cNvSpPr/>
          <p:nvPr/>
        </p:nvSpPr>
        <p:spPr>
          <a:xfrm>
            <a:off x="8515978" y="3170884"/>
            <a:ext cx="324059" cy="60290"/>
          </a:xfrm>
          <a:custGeom>
            <a:avLst/>
            <a:gdLst>
              <a:gd name="connsiteX0" fmla="*/ 0 w 432079"/>
              <a:gd name="connsiteY0" fmla="*/ 15072 h 80387"/>
              <a:gd name="connsiteX1" fmla="*/ 5025 w 432079"/>
              <a:gd name="connsiteY1" fmla="*/ 80387 h 80387"/>
              <a:gd name="connsiteX2" fmla="*/ 432079 w 432079"/>
              <a:gd name="connsiteY2" fmla="*/ 55266 h 80387"/>
              <a:gd name="connsiteX3" fmla="*/ 427055 w 432079"/>
              <a:gd name="connsiteY3" fmla="*/ 0 h 80387"/>
              <a:gd name="connsiteX4" fmla="*/ 0 w 432079"/>
              <a:gd name="connsiteY4" fmla="*/ 15072 h 80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79" h="80387">
                <a:moveTo>
                  <a:pt x="0" y="15072"/>
                </a:moveTo>
                <a:lnTo>
                  <a:pt x="5025" y="80387"/>
                </a:lnTo>
                <a:lnTo>
                  <a:pt x="432079" y="55266"/>
                </a:lnTo>
                <a:lnTo>
                  <a:pt x="427055" y="0"/>
                </a:lnTo>
                <a:lnTo>
                  <a:pt x="0" y="1507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69" name="Straight Arrow Connector 78"/>
          <p:cNvCxnSpPr/>
          <p:nvPr/>
        </p:nvCxnSpPr>
        <p:spPr>
          <a:xfrm flipV="1">
            <a:off x="8636437" y="3201028"/>
            <a:ext cx="69563" cy="685801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7"/>
          <p:cNvSpPr txBox="1"/>
          <p:nvPr/>
        </p:nvSpPr>
        <p:spPr>
          <a:xfrm>
            <a:off x="7055247" y="3949594"/>
            <a:ext cx="1918196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Herinrichting van de halte Spiegel</a:t>
            </a:r>
          </a:p>
          <a:p>
            <a:pPr algn="ctr"/>
            <a:r>
              <a:rPr lang="nl-BE" sz="800" b="0" i="0" dirty="0" smtClean="0">
                <a:solidFill>
                  <a:srgbClr val="FF9900"/>
                </a:solidFill>
              </a:rPr>
              <a:t>Augustus 2017 tot Oktober 2017</a:t>
            </a:r>
          </a:p>
        </p:txBody>
      </p:sp>
      <p:sp>
        <p:nvSpPr>
          <p:cNvPr id="83" name="Forme libre 82"/>
          <p:cNvSpPr/>
          <p:nvPr/>
        </p:nvSpPr>
        <p:spPr>
          <a:xfrm>
            <a:off x="1687665" y="4035784"/>
            <a:ext cx="2492734" cy="745435"/>
          </a:xfrm>
          <a:custGeom>
            <a:avLst/>
            <a:gdLst>
              <a:gd name="connsiteX0" fmla="*/ 23854 w 3323645"/>
              <a:gd name="connsiteY0" fmla="*/ 0 h 993913"/>
              <a:gd name="connsiteX1" fmla="*/ 866692 w 3323645"/>
              <a:gd name="connsiteY1" fmla="*/ 469127 h 993913"/>
              <a:gd name="connsiteX2" fmla="*/ 1375576 w 3323645"/>
              <a:gd name="connsiteY2" fmla="*/ 715618 h 993913"/>
              <a:gd name="connsiteX3" fmla="*/ 2003729 w 3323645"/>
              <a:gd name="connsiteY3" fmla="*/ 842838 h 993913"/>
              <a:gd name="connsiteX4" fmla="*/ 2647784 w 3323645"/>
              <a:gd name="connsiteY4" fmla="*/ 898498 h 993913"/>
              <a:gd name="connsiteX5" fmla="*/ 3013544 w 3323645"/>
              <a:gd name="connsiteY5" fmla="*/ 874644 h 993913"/>
              <a:gd name="connsiteX6" fmla="*/ 3275938 w 3323645"/>
              <a:gd name="connsiteY6" fmla="*/ 842838 h 993913"/>
              <a:gd name="connsiteX7" fmla="*/ 3323645 w 3323645"/>
              <a:gd name="connsiteY7" fmla="*/ 842838 h 993913"/>
              <a:gd name="connsiteX8" fmla="*/ 3323645 w 3323645"/>
              <a:gd name="connsiteY8" fmla="*/ 938254 h 993913"/>
              <a:gd name="connsiteX9" fmla="*/ 2886324 w 3323645"/>
              <a:gd name="connsiteY9" fmla="*/ 985962 h 993913"/>
              <a:gd name="connsiteX10" fmla="*/ 2464904 w 3323645"/>
              <a:gd name="connsiteY10" fmla="*/ 993913 h 993913"/>
              <a:gd name="connsiteX11" fmla="*/ 1932167 w 3323645"/>
              <a:gd name="connsiteY11" fmla="*/ 954157 h 993913"/>
              <a:gd name="connsiteX12" fmla="*/ 1526651 w 3323645"/>
              <a:gd name="connsiteY12" fmla="*/ 874644 h 993913"/>
              <a:gd name="connsiteX13" fmla="*/ 1001864 w 3323645"/>
              <a:gd name="connsiteY13" fmla="*/ 683812 h 993913"/>
              <a:gd name="connsiteX14" fmla="*/ 691764 w 3323645"/>
              <a:gd name="connsiteY14" fmla="*/ 508884 h 993913"/>
              <a:gd name="connsiteX15" fmla="*/ 0 w 3323645"/>
              <a:gd name="connsiteY15" fmla="*/ 87465 h 993913"/>
              <a:gd name="connsiteX16" fmla="*/ 23854 w 3323645"/>
              <a:gd name="connsiteY16" fmla="*/ 0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645" h="993913">
                <a:moveTo>
                  <a:pt x="23854" y="0"/>
                </a:moveTo>
                <a:lnTo>
                  <a:pt x="866692" y="469127"/>
                </a:lnTo>
                <a:lnTo>
                  <a:pt x="1375576" y="715618"/>
                </a:lnTo>
                <a:lnTo>
                  <a:pt x="2003729" y="842838"/>
                </a:lnTo>
                <a:lnTo>
                  <a:pt x="2647784" y="898498"/>
                </a:lnTo>
                <a:lnTo>
                  <a:pt x="3013544" y="874644"/>
                </a:lnTo>
                <a:lnTo>
                  <a:pt x="3275938" y="842838"/>
                </a:lnTo>
                <a:lnTo>
                  <a:pt x="3323645" y="842838"/>
                </a:lnTo>
                <a:lnTo>
                  <a:pt x="3323645" y="938254"/>
                </a:lnTo>
                <a:lnTo>
                  <a:pt x="2886324" y="985962"/>
                </a:lnTo>
                <a:lnTo>
                  <a:pt x="2464904" y="993913"/>
                </a:lnTo>
                <a:lnTo>
                  <a:pt x="1932167" y="954157"/>
                </a:lnTo>
                <a:lnTo>
                  <a:pt x="1526651" y="874644"/>
                </a:lnTo>
                <a:lnTo>
                  <a:pt x="1001864" y="683812"/>
                </a:lnTo>
                <a:lnTo>
                  <a:pt x="691764" y="508884"/>
                </a:lnTo>
                <a:lnTo>
                  <a:pt x="0" y="87465"/>
                </a:lnTo>
                <a:lnTo>
                  <a:pt x="23854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sp>
        <p:nvSpPr>
          <p:cNvPr id="84" name="Forme libre 83"/>
          <p:cNvSpPr/>
          <p:nvPr/>
        </p:nvSpPr>
        <p:spPr>
          <a:xfrm>
            <a:off x="4263888" y="4572497"/>
            <a:ext cx="572494" cy="149087"/>
          </a:xfrm>
          <a:custGeom>
            <a:avLst/>
            <a:gdLst>
              <a:gd name="connsiteX0" fmla="*/ 0 w 763325"/>
              <a:gd name="connsiteY0" fmla="*/ 103367 h 198782"/>
              <a:gd name="connsiteX1" fmla="*/ 47707 w 763325"/>
              <a:gd name="connsiteY1" fmla="*/ 198782 h 198782"/>
              <a:gd name="connsiteX2" fmla="*/ 763325 w 763325"/>
              <a:gd name="connsiteY2" fmla="*/ 119269 h 198782"/>
              <a:gd name="connsiteX3" fmla="*/ 755374 w 763325"/>
              <a:gd name="connsiteY3" fmla="*/ 0 h 198782"/>
              <a:gd name="connsiteX4" fmla="*/ 0 w 763325"/>
              <a:gd name="connsiteY4" fmla="*/ 103367 h 19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325" h="198782">
                <a:moveTo>
                  <a:pt x="0" y="103367"/>
                </a:moveTo>
                <a:lnTo>
                  <a:pt x="47707" y="198782"/>
                </a:lnTo>
                <a:lnTo>
                  <a:pt x="763325" y="119269"/>
                </a:lnTo>
                <a:lnTo>
                  <a:pt x="755374" y="0"/>
                </a:lnTo>
                <a:lnTo>
                  <a:pt x="0" y="10336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/>
          </a:p>
        </p:txBody>
      </p:sp>
      <p:cxnSp>
        <p:nvCxnSpPr>
          <p:cNvPr id="85" name="Connecteur droit avec flèche 84"/>
          <p:cNvCxnSpPr/>
          <p:nvPr/>
        </p:nvCxnSpPr>
        <p:spPr>
          <a:xfrm>
            <a:off x="4180398" y="4427409"/>
            <a:ext cx="83490" cy="432695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6" name="TextBox 40"/>
          <p:cNvSpPr txBox="1"/>
          <p:nvPr/>
        </p:nvSpPr>
        <p:spPr>
          <a:xfrm>
            <a:off x="251521" y="506135"/>
            <a:ext cx="85691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nl-NL"/>
            </a:defPPr>
            <a:lvl1pPr>
              <a:spcBef>
                <a:spcPct val="0"/>
              </a:spcBef>
              <a:buFontTx/>
              <a:buNone/>
              <a:defRPr sz="4400" b="1">
                <a:solidFill>
                  <a:srgbClr val="233D9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/>
            <a:r>
              <a:rPr lang="nl-BE" sz="2400" b="0" i="0" dirty="0" smtClean="0">
                <a:solidFill>
                  <a:srgbClr val="233D90"/>
                </a:solidFill>
              </a:rPr>
              <a:t>Tentoonstellingslaan – Eeuwfeestplein – Jetselaan – Jetsesteenweg – Léon </a:t>
            </a:r>
            <a:r>
              <a:rPr lang="nl-BE" sz="2400" b="0" i="0" dirty="0" smtClean="0">
                <a:solidFill>
                  <a:srgbClr val="233D90"/>
                </a:solidFill>
              </a:rPr>
              <a:t>Théodorstraat</a:t>
            </a:r>
            <a:endParaRPr lang="nl-BE" sz="2400" b="0" i="0" dirty="0" smtClean="0">
              <a:solidFill>
                <a:srgbClr val="233D90"/>
              </a:solidFill>
            </a:endParaRPr>
          </a:p>
        </p:txBody>
      </p:sp>
      <p:sp>
        <p:nvSpPr>
          <p:cNvPr id="87" name="Ovaal 86"/>
          <p:cNvSpPr/>
          <p:nvPr/>
        </p:nvSpPr>
        <p:spPr>
          <a:xfrm>
            <a:off x="7186819" y="3800197"/>
            <a:ext cx="1644641" cy="594385"/>
          </a:xfrm>
          <a:prstGeom prst="ellipse">
            <a:avLst/>
          </a:prstGeom>
          <a:gradFill>
            <a:gsLst>
              <a:gs pos="100000">
                <a:srgbClr val="FF990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8" name="Ovaal 87"/>
          <p:cNvSpPr/>
          <p:nvPr/>
        </p:nvSpPr>
        <p:spPr>
          <a:xfrm>
            <a:off x="8314545" y="2383436"/>
            <a:ext cx="822830" cy="620443"/>
          </a:xfrm>
          <a:prstGeom prst="ellipse">
            <a:avLst/>
          </a:prstGeom>
          <a:gradFill>
            <a:gsLst>
              <a:gs pos="100000">
                <a:srgbClr val="FF990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9" name="Ovaal 88"/>
          <p:cNvSpPr/>
          <p:nvPr/>
        </p:nvSpPr>
        <p:spPr>
          <a:xfrm>
            <a:off x="7270236" y="1602607"/>
            <a:ext cx="1261782" cy="651707"/>
          </a:xfrm>
          <a:prstGeom prst="ellipse">
            <a:avLst/>
          </a:prstGeom>
          <a:gradFill>
            <a:gsLst>
              <a:gs pos="100000">
                <a:srgbClr val="FF9900">
                  <a:alpha val="2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90" name="Straight Arrow Connector 70"/>
          <p:cNvCxnSpPr/>
          <p:nvPr/>
        </p:nvCxnSpPr>
        <p:spPr>
          <a:xfrm flipV="1">
            <a:off x="8242532" y="3308795"/>
            <a:ext cx="41779" cy="29117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reeform 1"/>
          <p:cNvSpPr/>
          <p:nvPr/>
        </p:nvSpPr>
        <p:spPr>
          <a:xfrm>
            <a:off x="8238530" y="3250406"/>
            <a:ext cx="92869" cy="110729"/>
          </a:xfrm>
          <a:custGeom>
            <a:avLst/>
            <a:gdLst>
              <a:gd name="connsiteX0" fmla="*/ 2382 w 123825"/>
              <a:gd name="connsiteY0" fmla="*/ 0 h 147638"/>
              <a:gd name="connsiteX1" fmla="*/ 88107 w 123825"/>
              <a:gd name="connsiteY1" fmla="*/ 2381 h 147638"/>
              <a:gd name="connsiteX2" fmla="*/ 123825 w 123825"/>
              <a:gd name="connsiteY2" fmla="*/ 121444 h 147638"/>
              <a:gd name="connsiteX3" fmla="*/ 30957 w 123825"/>
              <a:gd name="connsiteY3" fmla="*/ 147638 h 147638"/>
              <a:gd name="connsiteX4" fmla="*/ 4763 w 123825"/>
              <a:gd name="connsiteY4" fmla="*/ 126206 h 147638"/>
              <a:gd name="connsiteX5" fmla="*/ 0 w 123825"/>
              <a:gd name="connsiteY5" fmla="*/ 100013 h 147638"/>
              <a:gd name="connsiteX6" fmla="*/ 2382 w 123825"/>
              <a:gd name="connsiteY6" fmla="*/ 0 h 14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825" h="147638">
                <a:moveTo>
                  <a:pt x="2382" y="0"/>
                </a:moveTo>
                <a:lnTo>
                  <a:pt x="88107" y="2381"/>
                </a:lnTo>
                <a:lnTo>
                  <a:pt x="123825" y="121444"/>
                </a:lnTo>
                <a:lnTo>
                  <a:pt x="30957" y="147638"/>
                </a:lnTo>
                <a:lnTo>
                  <a:pt x="4763" y="126206"/>
                </a:lnTo>
                <a:lnTo>
                  <a:pt x="0" y="100013"/>
                </a:lnTo>
                <a:lnTo>
                  <a:pt x="2382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TextBox 77"/>
          <p:cNvSpPr txBox="1"/>
          <p:nvPr/>
        </p:nvSpPr>
        <p:spPr>
          <a:xfrm>
            <a:off x="7285004" y="3485753"/>
            <a:ext cx="1451042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B050"/>
                </a:solidFill>
              </a:rPr>
              <a:t>Proximus</a:t>
            </a:r>
          </a:p>
          <a:p>
            <a:pPr algn="ctr"/>
            <a:r>
              <a:rPr lang="nl-BE" sz="800" b="0" i="0" dirty="0" smtClean="0">
                <a:solidFill>
                  <a:srgbClr val="00B050"/>
                </a:solidFill>
              </a:rPr>
              <a:t>Verplaatsing van een ruimte</a:t>
            </a:r>
          </a:p>
        </p:txBody>
      </p:sp>
      <p:sp>
        <p:nvSpPr>
          <p:cNvPr id="93" name="Freeform 3"/>
          <p:cNvSpPr/>
          <p:nvPr/>
        </p:nvSpPr>
        <p:spPr>
          <a:xfrm>
            <a:off x="7509511" y="2364120"/>
            <a:ext cx="519650" cy="259505"/>
          </a:xfrm>
          <a:custGeom>
            <a:avLst/>
            <a:gdLst>
              <a:gd name="connsiteX0" fmla="*/ 0 w 628650"/>
              <a:gd name="connsiteY0" fmla="*/ 19050 h 203200"/>
              <a:gd name="connsiteX1" fmla="*/ 228600 w 628650"/>
              <a:gd name="connsiteY1" fmla="*/ 184150 h 203200"/>
              <a:gd name="connsiteX2" fmla="*/ 444500 w 628650"/>
              <a:gd name="connsiteY2" fmla="*/ 203200 h 203200"/>
              <a:gd name="connsiteX3" fmla="*/ 628650 w 628650"/>
              <a:gd name="connsiteY3" fmla="*/ 203200 h 203200"/>
              <a:gd name="connsiteX4" fmla="*/ 628650 w 628650"/>
              <a:gd name="connsiteY4" fmla="*/ 139700 h 203200"/>
              <a:gd name="connsiteX5" fmla="*/ 393700 w 628650"/>
              <a:gd name="connsiteY5" fmla="*/ 133350 h 203200"/>
              <a:gd name="connsiteX6" fmla="*/ 215900 w 628650"/>
              <a:gd name="connsiteY6" fmla="*/ 101600 h 203200"/>
              <a:gd name="connsiteX7" fmla="*/ 120650 w 628650"/>
              <a:gd name="connsiteY7" fmla="*/ 12700 h 203200"/>
              <a:gd name="connsiteX8" fmla="*/ 95250 w 628650"/>
              <a:gd name="connsiteY8" fmla="*/ 0 h 203200"/>
              <a:gd name="connsiteX9" fmla="*/ 0 w 628650"/>
              <a:gd name="connsiteY9" fmla="*/ 19050 h 203200"/>
              <a:gd name="connsiteX0" fmla="*/ 0 w 647700"/>
              <a:gd name="connsiteY0" fmla="*/ 0 h 222250"/>
              <a:gd name="connsiteX1" fmla="*/ 247650 w 647700"/>
              <a:gd name="connsiteY1" fmla="*/ 203200 h 222250"/>
              <a:gd name="connsiteX2" fmla="*/ 463550 w 647700"/>
              <a:gd name="connsiteY2" fmla="*/ 222250 h 222250"/>
              <a:gd name="connsiteX3" fmla="*/ 647700 w 647700"/>
              <a:gd name="connsiteY3" fmla="*/ 222250 h 222250"/>
              <a:gd name="connsiteX4" fmla="*/ 647700 w 647700"/>
              <a:gd name="connsiteY4" fmla="*/ 158750 h 222250"/>
              <a:gd name="connsiteX5" fmla="*/ 412750 w 647700"/>
              <a:gd name="connsiteY5" fmla="*/ 152400 h 222250"/>
              <a:gd name="connsiteX6" fmla="*/ 234950 w 647700"/>
              <a:gd name="connsiteY6" fmla="*/ 120650 h 222250"/>
              <a:gd name="connsiteX7" fmla="*/ 139700 w 647700"/>
              <a:gd name="connsiteY7" fmla="*/ 31750 h 222250"/>
              <a:gd name="connsiteX8" fmla="*/ 114300 w 647700"/>
              <a:gd name="connsiteY8" fmla="*/ 19050 h 222250"/>
              <a:gd name="connsiteX9" fmla="*/ 0 w 647700"/>
              <a:gd name="connsiteY9" fmla="*/ 0 h 222250"/>
              <a:gd name="connsiteX0" fmla="*/ 0 w 647700"/>
              <a:gd name="connsiteY0" fmla="*/ 38100 h 260350"/>
              <a:gd name="connsiteX1" fmla="*/ 247650 w 647700"/>
              <a:gd name="connsiteY1" fmla="*/ 241300 h 260350"/>
              <a:gd name="connsiteX2" fmla="*/ 463550 w 647700"/>
              <a:gd name="connsiteY2" fmla="*/ 260350 h 260350"/>
              <a:gd name="connsiteX3" fmla="*/ 647700 w 647700"/>
              <a:gd name="connsiteY3" fmla="*/ 260350 h 260350"/>
              <a:gd name="connsiteX4" fmla="*/ 647700 w 647700"/>
              <a:gd name="connsiteY4" fmla="*/ 196850 h 260350"/>
              <a:gd name="connsiteX5" fmla="*/ 412750 w 647700"/>
              <a:gd name="connsiteY5" fmla="*/ 190500 h 260350"/>
              <a:gd name="connsiteX6" fmla="*/ 234950 w 647700"/>
              <a:gd name="connsiteY6" fmla="*/ 158750 h 260350"/>
              <a:gd name="connsiteX7" fmla="*/ 139700 w 647700"/>
              <a:gd name="connsiteY7" fmla="*/ 69850 h 260350"/>
              <a:gd name="connsiteX8" fmla="*/ 66675 w 647700"/>
              <a:gd name="connsiteY8" fmla="*/ 0 h 260350"/>
              <a:gd name="connsiteX9" fmla="*/ 0 w 647700"/>
              <a:gd name="connsiteY9" fmla="*/ 38100 h 260350"/>
              <a:gd name="connsiteX0" fmla="*/ 0 w 647700"/>
              <a:gd name="connsiteY0" fmla="*/ 38100 h 260350"/>
              <a:gd name="connsiteX1" fmla="*/ 247650 w 647700"/>
              <a:gd name="connsiteY1" fmla="*/ 241300 h 260350"/>
              <a:gd name="connsiteX2" fmla="*/ 463550 w 647700"/>
              <a:gd name="connsiteY2" fmla="*/ 260350 h 260350"/>
              <a:gd name="connsiteX3" fmla="*/ 647700 w 647700"/>
              <a:gd name="connsiteY3" fmla="*/ 253206 h 260350"/>
              <a:gd name="connsiteX4" fmla="*/ 647700 w 647700"/>
              <a:gd name="connsiteY4" fmla="*/ 196850 h 260350"/>
              <a:gd name="connsiteX5" fmla="*/ 412750 w 647700"/>
              <a:gd name="connsiteY5" fmla="*/ 190500 h 260350"/>
              <a:gd name="connsiteX6" fmla="*/ 234950 w 647700"/>
              <a:gd name="connsiteY6" fmla="*/ 158750 h 260350"/>
              <a:gd name="connsiteX7" fmla="*/ 139700 w 647700"/>
              <a:gd name="connsiteY7" fmla="*/ 69850 h 260350"/>
              <a:gd name="connsiteX8" fmla="*/ 66675 w 647700"/>
              <a:gd name="connsiteY8" fmla="*/ 0 h 260350"/>
              <a:gd name="connsiteX9" fmla="*/ 0 w 647700"/>
              <a:gd name="connsiteY9" fmla="*/ 38100 h 260350"/>
              <a:gd name="connsiteX0" fmla="*/ 0 w 647700"/>
              <a:gd name="connsiteY0" fmla="*/ 38100 h 260350"/>
              <a:gd name="connsiteX1" fmla="*/ 247650 w 647700"/>
              <a:gd name="connsiteY1" fmla="*/ 241300 h 260350"/>
              <a:gd name="connsiteX2" fmla="*/ 463550 w 647700"/>
              <a:gd name="connsiteY2" fmla="*/ 260350 h 260350"/>
              <a:gd name="connsiteX3" fmla="*/ 647700 w 647700"/>
              <a:gd name="connsiteY3" fmla="*/ 253206 h 260350"/>
              <a:gd name="connsiteX4" fmla="*/ 647700 w 647700"/>
              <a:gd name="connsiteY4" fmla="*/ 213519 h 260350"/>
              <a:gd name="connsiteX5" fmla="*/ 412750 w 647700"/>
              <a:gd name="connsiteY5" fmla="*/ 190500 h 260350"/>
              <a:gd name="connsiteX6" fmla="*/ 234950 w 647700"/>
              <a:gd name="connsiteY6" fmla="*/ 158750 h 260350"/>
              <a:gd name="connsiteX7" fmla="*/ 139700 w 647700"/>
              <a:gd name="connsiteY7" fmla="*/ 69850 h 260350"/>
              <a:gd name="connsiteX8" fmla="*/ 66675 w 647700"/>
              <a:gd name="connsiteY8" fmla="*/ 0 h 260350"/>
              <a:gd name="connsiteX9" fmla="*/ 0 w 647700"/>
              <a:gd name="connsiteY9" fmla="*/ 3810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700" h="260350">
                <a:moveTo>
                  <a:pt x="0" y="38100"/>
                </a:moveTo>
                <a:lnTo>
                  <a:pt x="247650" y="241300"/>
                </a:lnTo>
                <a:lnTo>
                  <a:pt x="463550" y="260350"/>
                </a:lnTo>
                <a:lnTo>
                  <a:pt x="647700" y="253206"/>
                </a:lnTo>
                <a:lnTo>
                  <a:pt x="647700" y="213519"/>
                </a:lnTo>
                <a:lnTo>
                  <a:pt x="412750" y="190500"/>
                </a:lnTo>
                <a:lnTo>
                  <a:pt x="234950" y="158750"/>
                </a:lnTo>
                <a:lnTo>
                  <a:pt x="139700" y="69850"/>
                </a:lnTo>
                <a:lnTo>
                  <a:pt x="66675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4" name="Straight Arrow Connector 53"/>
          <p:cNvCxnSpPr/>
          <p:nvPr/>
        </p:nvCxnSpPr>
        <p:spPr>
          <a:xfrm>
            <a:off x="6989674" y="2163767"/>
            <a:ext cx="494445" cy="2394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77"/>
          <p:cNvSpPr txBox="1"/>
          <p:nvPr/>
        </p:nvSpPr>
        <p:spPr>
          <a:xfrm>
            <a:off x="6108648" y="1874855"/>
            <a:ext cx="1451042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800" b="0" i="0" dirty="0" smtClean="0">
                <a:solidFill>
                  <a:srgbClr val="00B050"/>
                </a:solidFill>
              </a:rPr>
              <a:t>Vivaqua</a:t>
            </a:r>
          </a:p>
          <a:p>
            <a:pPr algn="ctr"/>
            <a:r>
              <a:rPr lang="nl-BE" sz="800" b="0" i="0" dirty="0" smtClean="0">
                <a:solidFill>
                  <a:srgbClr val="00B050"/>
                </a:solidFill>
              </a:rPr>
              <a:t>Juli</a:t>
            </a:r>
          </a:p>
        </p:txBody>
      </p:sp>
      <p:sp>
        <p:nvSpPr>
          <p:cNvPr id="96" name="Rectangle 68"/>
          <p:cNvSpPr/>
          <p:nvPr/>
        </p:nvSpPr>
        <p:spPr>
          <a:xfrm>
            <a:off x="200025" y="5473798"/>
            <a:ext cx="183284" cy="14754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TextBox 69"/>
          <p:cNvSpPr txBox="1"/>
          <p:nvPr/>
        </p:nvSpPr>
        <p:spPr>
          <a:xfrm>
            <a:off x="400198" y="5457661"/>
            <a:ext cx="1721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b="0" i="0" dirty="0" smtClean="0">
                <a:solidFill>
                  <a:srgbClr val="000000"/>
                </a:solidFill>
              </a:rPr>
              <a:t>Werken nutsvoorzieningen</a:t>
            </a:r>
          </a:p>
        </p:txBody>
      </p:sp>
    </p:spTree>
    <p:extLst>
      <p:ext uri="{BB962C8B-B14F-4D97-AF65-F5344CB8AC3E}">
        <p14:creationId xmlns:p14="http://schemas.microsoft.com/office/powerpoint/2010/main" val="18276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7"/>
          <p:cNvGrpSpPr>
            <a:grpSpLocks/>
          </p:cNvGrpSpPr>
          <p:nvPr/>
        </p:nvGrpSpPr>
        <p:grpSpPr bwMode="auto">
          <a:xfrm rot="6542476">
            <a:off x="-412750" y="-1338263"/>
            <a:ext cx="10763250" cy="11312526"/>
            <a:chOff x="-1710813" y="-5360761"/>
            <a:chExt cx="16818370" cy="17676586"/>
          </a:xfrm>
        </p:grpSpPr>
        <p:pic>
          <p:nvPicPr>
            <p:cNvPr id="1948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1" r="8623" b="4445"/>
            <a:stretch>
              <a:fillRect/>
            </a:stretch>
          </p:blipFill>
          <p:spPr bwMode="auto">
            <a:xfrm>
              <a:off x="-1638300" y="3114675"/>
              <a:ext cx="16711152" cy="920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5" t="11375" b="5122"/>
            <a:stretch>
              <a:fillRect/>
            </a:stretch>
          </p:blipFill>
          <p:spPr bwMode="auto">
            <a:xfrm>
              <a:off x="-1710813" y="-5360761"/>
              <a:ext cx="16818370" cy="8589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reeform 8"/>
          <p:cNvSpPr/>
          <p:nvPr/>
        </p:nvSpPr>
        <p:spPr>
          <a:xfrm>
            <a:off x="1611313" y="3416073"/>
            <a:ext cx="6515100" cy="1638300"/>
          </a:xfrm>
          <a:custGeom>
            <a:avLst/>
            <a:gdLst>
              <a:gd name="connsiteX0" fmla="*/ 0 w 8938726"/>
              <a:gd name="connsiteY0" fmla="*/ 718457 h 2183363"/>
              <a:gd name="connsiteX1" fmla="*/ 550506 w 8938726"/>
              <a:gd name="connsiteY1" fmla="*/ 690465 h 2183363"/>
              <a:gd name="connsiteX2" fmla="*/ 849085 w 8938726"/>
              <a:gd name="connsiteY2" fmla="*/ 541176 h 2183363"/>
              <a:gd name="connsiteX3" fmla="*/ 3107093 w 8938726"/>
              <a:gd name="connsiteY3" fmla="*/ 373225 h 2183363"/>
              <a:gd name="connsiteX4" fmla="*/ 4516016 w 8938726"/>
              <a:gd name="connsiteY4" fmla="*/ 279919 h 2183363"/>
              <a:gd name="connsiteX5" fmla="*/ 6307493 w 8938726"/>
              <a:gd name="connsiteY5" fmla="*/ 149290 h 2183363"/>
              <a:gd name="connsiteX6" fmla="*/ 8481526 w 8938726"/>
              <a:gd name="connsiteY6" fmla="*/ 0 h 2183363"/>
              <a:gd name="connsiteX7" fmla="*/ 8733453 w 8938726"/>
              <a:gd name="connsiteY7" fmla="*/ 18661 h 2183363"/>
              <a:gd name="connsiteX8" fmla="*/ 8892073 w 8938726"/>
              <a:gd name="connsiteY8" fmla="*/ 111968 h 2183363"/>
              <a:gd name="connsiteX9" fmla="*/ 8938726 w 8938726"/>
              <a:gd name="connsiteY9" fmla="*/ 242596 h 2183363"/>
              <a:gd name="connsiteX10" fmla="*/ 8882742 w 8938726"/>
              <a:gd name="connsiteY10" fmla="*/ 1147665 h 2183363"/>
              <a:gd name="connsiteX11" fmla="*/ 8873412 w 8938726"/>
              <a:gd name="connsiteY11" fmla="*/ 1371600 h 2183363"/>
              <a:gd name="connsiteX12" fmla="*/ 8630816 w 8938726"/>
              <a:gd name="connsiteY12" fmla="*/ 1567543 h 2183363"/>
              <a:gd name="connsiteX13" fmla="*/ 8602824 w 8938726"/>
              <a:gd name="connsiteY13" fmla="*/ 2183363 h 2183363"/>
              <a:gd name="connsiteX0" fmla="*/ 0 w 8938726"/>
              <a:gd name="connsiteY0" fmla="*/ 718457 h 2183363"/>
              <a:gd name="connsiteX1" fmla="*/ 550506 w 8938726"/>
              <a:gd name="connsiteY1" fmla="*/ 690465 h 2183363"/>
              <a:gd name="connsiteX2" fmla="*/ 849085 w 8938726"/>
              <a:gd name="connsiteY2" fmla="*/ 541176 h 2183363"/>
              <a:gd name="connsiteX3" fmla="*/ 3107093 w 8938726"/>
              <a:gd name="connsiteY3" fmla="*/ 373225 h 2183363"/>
              <a:gd name="connsiteX4" fmla="*/ 4516016 w 8938726"/>
              <a:gd name="connsiteY4" fmla="*/ 279919 h 2183363"/>
              <a:gd name="connsiteX5" fmla="*/ 6307493 w 8938726"/>
              <a:gd name="connsiteY5" fmla="*/ 149290 h 2183363"/>
              <a:gd name="connsiteX6" fmla="*/ 8481526 w 8938726"/>
              <a:gd name="connsiteY6" fmla="*/ 0 h 2183363"/>
              <a:gd name="connsiteX7" fmla="*/ 8602824 w 8938726"/>
              <a:gd name="connsiteY7" fmla="*/ 27991 h 2183363"/>
              <a:gd name="connsiteX8" fmla="*/ 8892073 w 8938726"/>
              <a:gd name="connsiteY8" fmla="*/ 111968 h 2183363"/>
              <a:gd name="connsiteX9" fmla="*/ 8938726 w 8938726"/>
              <a:gd name="connsiteY9" fmla="*/ 242596 h 2183363"/>
              <a:gd name="connsiteX10" fmla="*/ 8882742 w 8938726"/>
              <a:gd name="connsiteY10" fmla="*/ 1147665 h 2183363"/>
              <a:gd name="connsiteX11" fmla="*/ 8873412 w 8938726"/>
              <a:gd name="connsiteY11" fmla="*/ 1371600 h 2183363"/>
              <a:gd name="connsiteX12" fmla="*/ 8630816 w 8938726"/>
              <a:gd name="connsiteY12" fmla="*/ 1567543 h 2183363"/>
              <a:gd name="connsiteX13" fmla="*/ 8602824 w 8938726"/>
              <a:gd name="connsiteY13" fmla="*/ 2183363 h 2183363"/>
              <a:gd name="connsiteX0" fmla="*/ 0 w 8938726"/>
              <a:gd name="connsiteY0" fmla="*/ 718457 h 2183363"/>
              <a:gd name="connsiteX1" fmla="*/ 550506 w 8938726"/>
              <a:gd name="connsiteY1" fmla="*/ 690465 h 2183363"/>
              <a:gd name="connsiteX2" fmla="*/ 849085 w 8938726"/>
              <a:gd name="connsiteY2" fmla="*/ 541176 h 2183363"/>
              <a:gd name="connsiteX3" fmla="*/ 3107093 w 8938726"/>
              <a:gd name="connsiteY3" fmla="*/ 373225 h 2183363"/>
              <a:gd name="connsiteX4" fmla="*/ 4516016 w 8938726"/>
              <a:gd name="connsiteY4" fmla="*/ 279919 h 2183363"/>
              <a:gd name="connsiteX5" fmla="*/ 6307493 w 8938726"/>
              <a:gd name="connsiteY5" fmla="*/ 149290 h 2183363"/>
              <a:gd name="connsiteX6" fmla="*/ 8481526 w 8938726"/>
              <a:gd name="connsiteY6" fmla="*/ 0 h 2183363"/>
              <a:gd name="connsiteX7" fmla="*/ 8602824 w 8938726"/>
              <a:gd name="connsiteY7" fmla="*/ 27991 h 2183363"/>
              <a:gd name="connsiteX8" fmla="*/ 8686799 w 8938726"/>
              <a:gd name="connsiteY8" fmla="*/ 186613 h 2183363"/>
              <a:gd name="connsiteX9" fmla="*/ 8938726 w 8938726"/>
              <a:gd name="connsiteY9" fmla="*/ 242596 h 2183363"/>
              <a:gd name="connsiteX10" fmla="*/ 8882742 w 8938726"/>
              <a:gd name="connsiteY10" fmla="*/ 1147665 h 2183363"/>
              <a:gd name="connsiteX11" fmla="*/ 8873412 w 8938726"/>
              <a:gd name="connsiteY11" fmla="*/ 1371600 h 2183363"/>
              <a:gd name="connsiteX12" fmla="*/ 8630816 w 8938726"/>
              <a:gd name="connsiteY12" fmla="*/ 1567543 h 2183363"/>
              <a:gd name="connsiteX13" fmla="*/ 8602824 w 8938726"/>
              <a:gd name="connsiteY13" fmla="*/ 2183363 h 2183363"/>
              <a:gd name="connsiteX0" fmla="*/ 0 w 8882742"/>
              <a:gd name="connsiteY0" fmla="*/ 718457 h 2183363"/>
              <a:gd name="connsiteX1" fmla="*/ 550506 w 8882742"/>
              <a:gd name="connsiteY1" fmla="*/ 690465 h 2183363"/>
              <a:gd name="connsiteX2" fmla="*/ 849085 w 8882742"/>
              <a:gd name="connsiteY2" fmla="*/ 541176 h 2183363"/>
              <a:gd name="connsiteX3" fmla="*/ 3107093 w 8882742"/>
              <a:gd name="connsiteY3" fmla="*/ 373225 h 2183363"/>
              <a:gd name="connsiteX4" fmla="*/ 4516016 w 8882742"/>
              <a:gd name="connsiteY4" fmla="*/ 279919 h 2183363"/>
              <a:gd name="connsiteX5" fmla="*/ 6307493 w 8882742"/>
              <a:gd name="connsiteY5" fmla="*/ 149290 h 2183363"/>
              <a:gd name="connsiteX6" fmla="*/ 8481526 w 8882742"/>
              <a:gd name="connsiteY6" fmla="*/ 0 h 2183363"/>
              <a:gd name="connsiteX7" fmla="*/ 8602824 w 8882742"/>
              <a:gd name="connsiteY7" fmla="*/ 27991 h 2183363"/>
              <a:gd name="connsiteX8" fmla="*/ 8686799 w 8882742"/>
              <a:gd name="connsiteY8" fmla="*/ 186613 h 2183363"/>
              <a:gd name="connsiteX9" fmla="*/ 8677469 w 8882742"/>
              <a:gd name="connsiteY9" fmla="*/ 419877 h 2183363"/>
              <a:gd name="connsiteX10" fmla="*/ 8882742 w 8882742"/>
              <a:gd name="connsiteY10" fmla="*/ 1147665 h 2183363"/>
              <a:gd name="connsiteX11" fmla="*/ 8873412 w 8882742"/>
              <a:gd name="connsiteY11" fmla="*/ 1371600 h 2183363"/>
              <a:gd name="connsiteX12" fmla="*/ 8630816 w 8882742"/>
              <a:gd name="connsiteY12" fmla="*/ 1567543 h 2183363"/>
              <a:gd name="connsiteX13" fmla="*/ 8602824 w 8882742"/>
              <a:gd name="connsiteY13" fmla="*/ 2183363 h 2183363"/>
              <a:gd name="connsiteX0" fmla="*/ 0 w 8873412"/>
              <a:gd name="connsiteY0" fmla="*/ 718457 h 2183363"/>
              <a:gd name="connsiteX1" fmla="*/ 550506 w 8873412"/>
              <a:gd name="connsiteY1" fmla="*/ 690465 h 2183363"/>
              <a:gd name="connsiteX2" fmla="*/ 849085 w 8873412"/>
              <a:gd name="connsiteY2" fmla="*/ 541176 h 2183363"/>
              <a:gd name="connsiteX3" fmla="*/ 3107093 w 8873412"/>
              <a:gd name="connsiteY3" fmla="*/ 373225 h 2183363"/>
              <a:gd name="connsiteX4" fmla="*/ 4516016 w 8873412"/>
              <a:gd name="connsiteY4" fmla="*/ 279919 h 2183363"/>
              <a:gd name="connsiteX5" fmla="*/ 6307493 w 8873412"/>
              <a:gd name="connsiteY5" fmla="*/ 149290 h 2183363"/>
              <a:gd name="connsiteX6" fmla="*/ 8481526 w 8873412"/>
              <a:gd name="connsiteY6" fmla="*/ 0 h 2183363"/>
              <a:gd name="connsiteX7" fmla="*/ 8602824 w 8873412"/>
              <a:gd name="connsiteY7" fmla="*/ 27991 h 2183363"/>
              <a:gd name="connsiteX8" fmla="*/ 8686799 w 8873412"/>
              <a:gd name="connsiteY8" fmla="*/ 186613 h 2183363"/>
              <a:gd name="connsiteX9" fmla="*/ 8677469 w 8873412"/>
              <a:gd name="connsiteY9" fmla="*/ 419877 h 2183363"/>
              <a:gd name="connsiteX10" fmla="*/ 8630815 w 8873412"/>
              <a:gd name="connsiteY10" fmla="*/ 1147665 h 2183363"/>
              <a:gd name="connsiteX11" fmla="*/ 8873412 w 8873412"/>
              <a:gd name="connsiteY11" fmla="*/ 1371600 h 2183363"/>
              <a:gd name="connsiteX12" fmla="*/ 8630816 w 8873412"/>
              <a:gd name="connsiteY12" fmla="*/ 1567543 h 2183363"/>
              <a:gd name="connsiteX13" fmla="*/ 8602824 w 8873412"/>
              <a:gd name="connsiteY13" fmla="*/ 2183363 h 2183363"/>
              <a:gd name="connsiteX0" fmla="*/ 0 w 8686799"/>
              <a:gd name="connsiteY0" fmla="*/ 718457 h 2183363"/>
              <a:gd name="connsiteX1" fmla="*/ 550506 w 8686799"/>
              <a:gd name="connsiteY1" fmla="*/ 690465 h 2183363"/>
              <a:gd name="connsiteX2" fmla="*/ 849085 w 8686799"/>
              <a:gd name="connsiteY2" fmla="*/ 541176 h 2183363"/>
              <a:gd name="connsiteX3" fmla="*/ 3107093 w 8686799"/>
              <a:gd name="connsiteY3" fmla="*/ 373225 h 2183363"/>
              <a:gd name="connsiteX4" fmla="*/ 4516016 w 8686799"/>
              <a:gd name="connsiteY4" fmla="*/ 279919 h 2183363"/>
              <a:gd name="connsiteX5" fmla="*/ 6307493 w 8686799"/>
              <a:gd name="connsiteY5" fmla="*/ 149290 h 2183363"/>
              <a:gd name="connsiteX6" fmla="*/ 8481526 w 8686799"/>
              <a:gd name="connsiteY6" fmla="*/ 0 h 2183363"/>
              <a:gd name="connsiteX7" fmla="*/ 8602824 w 8686799"/>
              <a:gd name="connsiteY7" fmla="*/ 27991 h 2183363"/>
              <a:gd name="connsiteX8" fmla="*/ 8686799 w 8686799"/>
              <a:gd name="connsiteY8" fmla="*/ 186613 h 2183363"/>
              <a:gd name="connsiteX9" fmla="*/ 8677469 w 8686799"/>
              <a:gd name="connsiteY9" fmla="*/ 419877 h 2183363"/>
              <a:gd name="connsiteX10" fmla="*/ 8630815 w 8686799"/>
              <a:gd name="connsiteY10" fmla="*/ 1147665 h 2183363"/>
              <a:gd name="connsiteX11" fmla="*/ 8612155 w 8686799"/>
              <a:gd name="connsiteY11" fmla="*/ 1371600 h 2183363"/>
              <a:gd name="connsiteX12" fmla="*/ 8630816 w 8686799"/>
              <a:gd name="connsiteY12" fmla="*/ 1567543 h 2183363"/>
              <a:gd name="connsiteX13" fmla="*/ 8602824 w 8686799"/>
              <a:gd name="connsiteY13" fmla="*/ 2183363 h 218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86799" h="2183363">
                <a:moveTo>
                  <a:pt x="0" y="718457"/>
                </a:moveTo>
                <a:lnTo>
                  <a:pt x="550506" y="690465"/>
                </a:lnTo>
                <a:lnTo>
                  <a:pt x="849085" y="541176"/>
                </a:lnTo>
                <a:lnTo>
                  <a:pt x="3107093" y="373225"/>
                </a:lnTo>
                <a:lnTo>
                  <a:pt x="4516016" y="279919"/>
                </a:lnTo>
                <a:lnTo>
                  <a:pt x="6307493" y="149290"/>
                </a:lnTo>
                <a:lnTo>
                  <a:pt x="8481526" y="0"/>
                </a:lnTo>
                <a:lnTo>
                  <a:pt x="8602824" y="27991"/>
                </a:lnTo>
                <a:lnTo>
                  <a:pt x="8686799" y="186613"/>
                </a:lnTo>
                <a:lnTo>
                  <a:pt x="8677469" y="419877"/>
                </a:lnTo>
                <a:lnTo>
                  <a:pt x="8630815" y="1147665"/>
                </a:lnTo>
                <a:lnTo>
                  <a:pt x="8612155" y="1371600"/>
                </a:lnTo>
                <a:lnTo>
                  <a:pt x="8630816" y="1567543"/>
                </a:lnTo>
                <a:lnTo>
                  <a:pt x="8602824" y="2183363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281238" y="3774449"/>
            <a:ext cx="1917700" cy="223837"/>
          </a:xfrm>
          <a:custGeom>
            <a:avLst/>
            <a:gdLst>
              <a:gd name="connsiteX0" fmla="*/ 2556587 w 2556587"/>
              <a:gd name="connsiteY0" fmla="*/ 121298 h 298579"/>
              <a:gd name="connsiteX1" fmla="*/ 2528596 w 2556587"/>
              <a:gd name="connsiteY1" fmla="*/ 0 h 298579"/>
              <a:gd name="connsiteX2" fmla="*/ 671804 w 2556587"/>
              <a:gd name="connsiteY2" fmla="*/ 121298 h 298579"/>
              <a:gd name="connsiteX3" fmla="*/ 0 w 2556587"/>
              <a:gd name="connsiteY3" fmla="*/ 167951 h 298579"/>
              <a:gd name="connsiteX4" fmla="*/ 9330 w 2556587"/>
              <a:gd name="connsiteY4" fmla="*/ 298579 h 298579"/>
              <a:gd name="connsiteX5" fmla="*/ 1436914 w 2556587"/>
              <a:gd name="connsiteY5" fmla="*/ 223935 h 298579"/>
              <a:gd name="connsiteX6" fmla="*/ 1791477 w 2556587"/>
              <a:gd name="connsiteY6" fmla="*/ 205273 h 298579"/>
              <a:gd name="connsiteX7" fmla="*/ 2556587 w 2556587"/>
              <a:gd name="connsiteY7" fmla="*/ 121298 h 29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6587" h="298579">
                <a:moveTo>
                  <a:pt x="2556587" y="121298"/>
                </a:moveTo>
                <a:lnTo>
                  <a:pt x="2528596" y="0"/>
                </a:lnTo>
                <a:lnTo>
                  <a:pt x="671804" y="121298"/>
                </a:lnTo>
                <a:lnTo>
                  <a:pt x="0" y="167951"/>
                </a:lnTo>
                <a:lnTo>
                  <a:pt x="9330" y="298579"/>
                </a:lnTo>
                <a:lnTo>
                  <a:pt x="1436914" y="223935"/>
                </a:lnTo>
                <a:lnTo>
                  <a:pt x="1791477" y="205273"/>
                </a:lnTo>
                <a:lnTo>
                  <a:pt x="2556587" y="12129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464" name="TextBox 22"/>
          <p:cNvSpPr txBox="1">
            <a:spLocks noChangeArrowheads="1"/>
          </p:cNvSpPr>
          <p:nvPr/>
        </p:nvSpPr>
        <p:spPr bwMode="auto">
          <a:xfrm>
            <a:off x="6205636" y="1219200"/>
            <a:ext cx="3098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1800" b="0" i="0" dirty="0" smtClean="0">
                <a:solidFill>
                  <a:srgbClr val="000000"/>
                </a:solidFill>
                <a:latin typeface="Mercury Regular" pitchFamily="18" charset="0"/>
              </a:rPr>
              <a:t>Fase 1C </a:t>
            </a:r>
          </a:p>
          <a:p>
            <a:pPr algn="ctr"/>
            <a:r>
              <a:rPr lang="fr-BE" altLang="en-US" sz="1800" dirty="0" smtClean="0">
                <a:solidFill>
                  <a:srgbClr val="000000"/>
                </a:solidFill>
                <a:latin typeface="Mercury Regular" panose="02000603000000020004" pitchFamily="50" charset="0"/>
              </a:rPr>
              <a:t>3/07/2017  </a:t>
            </a:r>
            <a:r>
              <a:rPr lang="fr-BE" altLang="en-US" sz="1800" dirty="0">
                <a:solidFill>
                  <a:srgbClr val="000000"/>
                </a:solidFill>
                <a:latin typeface="Mercury Regular" panose="02000603000000020004" pitchFamily="50" charset="0"/>
              </a:rPr>
              <a:t>~ </a:t>
            </a:r>
            <a:r>
              <a:rPr lang="fr-BE" altLang="en-US" sz="1800" dirty="0" smtClean="0">
                <a:solidFill>
                  <a:srgbClr val="000000"/>
                </a:solidFill>
                <a:latin typeface="Mercury Regular" panose="02000603000000020004" pitchFamily="50" charset="0"/>
              </a:rPr>
              <a:t>30/07/2017</a:t>
            </a:r>
            <a:endParaRPr lang="en-US" altLang="en-US" sz="1800" dirty="0">
              <a:solidFill>
                <a:srgbClr val="000000"/>
              </a:solidFill>
              <a:latin typeface="Mercury Regular" panose="02000603000000020004" pitchFamily="50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847013" y="2660650"/>
            <a:ext cx="971550" cy="835025"/>
          </a:xfrm>
          <a:custGeom>
            <a:avLst/>
            <a:gdLst>
              <a:gd name="connsiteX0" fmla="*/ 643812 w 643812"/>
              <a:gd name="connsiteY0" fmla="*/ 0 h 270588"/>
              <a:gd name="connsiteX1" fmla="*/ 177281 w 643812"/>
              <a:gd name="connsiteY1" fmla="*/ 65314 h 270588"/>
              <a:gd name="connsiteX2" fmla="*/ 65314 w 643812"/>
              <a:gd name="connsiteY2" fmla="*/ 83975 h 270588"/>
              <a:gd name="connsiteX3" fmla="*/ 0 w 643812"/>
              <a:gd name="connsiteY3" fmla="*/ 251926 h 270588"/>
              <a:gd name="connsiteX4" fmla="*/ 102636 w 643812"/>
              <a:gd name="connsiteY4" fmla="*/ 270588 h 270588"/>
              <a:gd name="connsiteX5" fmla="*/ 597159 w 643812"/>
              <a:gd name="connsiteY5" fmla="*/ 205273 h 270588"/>
              <a:gd name="connsiteX6" fmla="*/ 643812 w 643812"/>
              <a:gd name="connsiteY6" fmla="*/ 0 h 270588"/>
              <a:gd name="connsiteX0" fmla="*/ 643812 w 643812"/>
              <a:gd name="connsiteY0" fmla="*/ 9331 h 279919"/>
              <a:gd name="connsiteX1" fmla="*/ 186612 w 643812"/>
              <a:gd name="connsiteY1" fmla="*/ 0 h 279919"/>
              <a:gd name="connsiteX2" fmla="*/ 65314 w 643812"/>
              <a:gd name="connsiteY2" fmla="*/ 93306 h 279919"/>
              <a:gd name="connsiteX3" fmla="*/ 0 w 643812"/>
              <a:gd name="connsiteY3" fmla="*/ 261257 h 279919"/>
              <a:gd name="connsiteX4" fmla="*/ 102636 w 643812"/>
              <a:gd name="connsiteY4" fmla="*/ 279919 h 279919"/>
              <a:gd name="connsiteX5" fmla="*/ 597159 w 643812"/>
              <a:gd name="connsiteY5" fmla="*/ 214604 h 279919"/>
              <a:gd name="connsiteX6" fmla="*/ 643812 w 643812"/>
              <a:gd name="connsiteY6" fmla="*/ 9331 h 279919"/>
              <a:gd name="connsiteX0" fmla="*/ 942392 w 942392"/>
              <a:gd name="connsiteY0" fmla="*/ 0 h 354563"/>
              <a:gd name="connsiteX1" fmla="*/ 186612 w 942392"/>
              <a:gd name="connsiteY1" fmla="*/ 74644 h 354563"/>
              <a:gd name="connsiteX2" fmla="*/ 65314 w 942392"/>
              <a:gd name="connsiteY2" fmla="*/ 167950 h 354563"/>
              <a:gd name="connsiteX3" fmla="*/ 0 w 942392"/>
              <a:gd name="connsiteY3" fmla="*/ 335901 h 354563"/>
              <a:gd name="connsiteX4" fmla="*/ 102636 w 942392"/>
              <a:gd name="connsiteY4" fmla="*/ 354563 h 354563"/>
              <a:gd name="connsiteX5" fmla="*/ 597159 w 942392"/>
              <a:gd name="connsiteY5" fmla="*/ 289248 h 354563"/>
              <a:gd name="connsiteX6" fmla="*/ 942392 w 942392"/>
              <a:gd name="connsiteY6" fmla="*/ 0 h 354563"/>
              <a:gd name="connsiteX0" fmla="*/ 942392 w 979714"/>
              <a:gd name="connsiteY0" fmla="*/ 0 h 354563"/>
              <a:gd name="connsiteX1" fmla="*/ 186612 w 979714"/>
              <a:gd name="connsiteY1" fmla="*/ 74644 h 354563"/>
              <a:gd name="connsiteX2" fmla="*/ 65314 w 979714"/>
              <a:gd name="connsiteY2" fmla="*/ 167950 h 354563"/>
              <a:gd name="connsiteX3" fmla="*/ 0 w 979714"/>
              <a:gd name="connsiteY3" fmla="*/ 335901 h 354563"/>
              <a:gd name="connsiteX4" fmla="*/ 102636 w 979714"/>
              <a:gd name="connsiteY4" fmla="*/ 354563 h 354563"/>
              <a:gd name="connsiteX5" fmla="*/ 979714 w 979714"/>
              <a:gd name="connsiteY5" fmla="*/ 261256 h 354563"/>
              <a:gd name="connsiteX6" fmla="*/ 942392 w 979714"/>
              <a:gd name="connsiteY6" fmla="*/ 0 h 354563"/>
              <a:gd name="connsiteX0" fmla="*/ 942392 w 979714"/>
              <a:gd name="connsiteY0" fmla="*/ 0 h 335901"/>
              <a:gd name="connsiteX1" fmla="*/ 186612 w 979714"/>
              <a:gd name="connsiteY1" fmla="*/ 74644 h 335901"/>
              <a:gd name="connsiteX2" fmla="*/ 65314 w 979714"/>
              <a:gd name="connsiteY2" fmla="*/ 167950 h 335901"/>
              <a:gd name="connsiteX3" fmla="*/ 0 w 979714"/>
              <a:gd name="connsiteY3" fmla="*/ 335901 h 335901"/>
              <a:gd name="connsiteX4" fmla="*/ 279918 w 979714"/>
              <a:gd name="connsiteY4" fmla="*/ 326571 h 335901"/>
              <a:gd name="connsiteX5" fmla="*/ 979714 w 979714"/>
              <a:gd name="connsiteY5" fmla="*/ 261256 h 335901"/>
              <a:gd name="connsiteX6" fmla="*/ 942392 w 979714"/>
              <a:gd name="connsiteY6" fmla="*/ 0 h 335901"/>
              <a:gd name="connsiteX0" fmla="*/ 942392 w 979714"/>
              <a:gd name="connsiteY0" fmla="*/ 0 h 335902"/>
              <a:gd name="connsiteX1" fmla="*/ 186612 w 979714"/>
              <a:gd name="connsiteY1" fmla="*/ 74644 h 335902"/>
              <a:gd name="connsiteX2" fmla="*/ 65314 w 979714"/>
              <a:gd name="connsiteY2" fmla="*/ 167950 h 335902"/>
              <a:gd name="connsiteX3" fmla="*/ 0 w 979714"/>
              <a:gd name="connsiteY3" fmla="*/ 335901 h 335902"/>
              <a:gd name="connsiteX4" fmla="*/ 279918 w 979714"/>
              <a:gd name="connsiteY4" fmla="*/ 326571 h 335902"/>
              <a:gd name="connsiteX5" fmla="*/ 195943 w 979714"/>
              <a:gd name="connsiteY5" fmla="*/ 335902 h 335902"/>
              <a:gd name="connsiteX6" fmla="*/ 979714 w 979714"/>
              <a:gd name="connsiteY6" fmla="*/ 261256 h 335902"/>
              <a:gd name="connsiteX7" fmla="*/ 942392 w 979714"/>
              <a:gd name="connsiteY7" fmla="*/ 0 h 335902"/>
              <a:gd name="connsiteX0" fmla="*/ 942392 w 979714"/>
              <a:gd name="connsiteY0" fmla="*/ 0 h 1530221"/>
              <a:gd name="connsiteX1" fmla="*/ 186612 w 979714"/>
              <a:gd name="connsiteY1" fmla="*/ 74644 h 1530221"/>
              <a:gd name="connsiteX2" fmla="*/ 65314 w 979714"/>
              <a:gd name="connsiteY2" fmla="*/ 167950 h 1530221"/>
              <a:gd name="connsiteX3" fmla="*/ 0 w 979714"/>
              <a:gd name="connsiteY3" fmla="*/ 335901 h 1530221"/>
              <a:gd name="connsiteX4" fmla="*/ 279918 w 979714"/>
              <a:gd name="connsiteY4" fmla="*/ 326571 h 1530221"/>
              <a:gd name="connsiteX5" fmla="*/ 214604 w 979714"/>
              <a:gd name="connsiteY5" fmla="*/ 1530221 h 1530221"/>
              <a:gd name="connsiteX6" fmla="*/ 979714 w 979714"/>
              <a:gd name="connsiteY6" fmla="*/ 261256 h 1530221"/>
              <a:gd name="connsiteX7" fmla="*/ 942392 w 979714"/>
              <a:gd name="connsiteY7" fmla="*/ 0 h 1530221"/>
              <a:gd name="connsiteX0" fmla="*/ 942392 w 979714"/>
              <a:gd name="connsiteY0" fmla="*/ 0 h 1530221"/>
              <a:gd name="connsiteX1" fmla="*/ 186612 w 979714"/>
              <a:gd name="connsiteY1" fmla="*/ 74644 h 1530221"/>
              <a:gd name="connsiteX2" fmla="*/ 65314 w 979714"/>
              <a:gd name="connsiteY2" fmla="*/ 167950 h 1530221"/>
              <a:gd name="connsiteX3" fmla="*/ 0 w 979714"/>
              <a:gd name="connsiteY3" fmla="*/ 335901 h 1530221"/>
              <a:gd name="connsiteX4" fmla="*/ 9330 w 979714"/>
              <a:gd name="connsiteY4" fmla="*/ 923730 h 1530221"/>
              <a:gd name="connsiteX5" fmla="*/ 214604 w 979714"/>
              <a:gd name="connsiteY5" fmla="*/ 1530221 h 1530221"/>
              <a:gd name="connsiteX6" fmla="*/ 979714 w 979714"/>
              <a:gd name="connsiteY6" fmla="*/ 261256 h 1530221"/>
              <a:gd name="connsiteX7" fmla="*/ 942392 w 979714"/>
              <a:gd name="connsiteY7" fmla="*/ 0 h 1530221"/>
              <a:gd name="connsiteX0" fmla="*/ 933062 w 970384"/>
              <a:gd name="connsiteY0" fmla="*/ 0 h 1530221"/>
              <a:gd name="connsiteX1" fmla="*/ 177282 w 970384"/>
              <a:gd name="connsiteY1" fmla="*/ 74644 h 1530221"/>
              <a:gd name="connsiteX2" fmla="*/ 55984 w 970384"/>
              <a:gd name="connsiteY2" fmla="*/ 167950 h 1530221"/>
              <a:gd name="connsiteX3" fmla="*/ 18661 w 970384"/>
              <a:gd name="connsiteY3" fmla="*/ 335901 h 1530221"/>
              <a:gd name="connsiteX4" fmla="*/ 0 w 970384"/>
              <a:gd name="connsiteY4" fmla="*/ 923730 h 1530221"/>
              <a:gd name="connsiteX5" fmla="*/ 205274 w 970384"/>
              <a:gd name="connsiteY5" fmla="*/ 1530221 h 1530221"/>
              <a:gd name="connsiteX6" fmla="*/ 970384 w 970384"/>
              <a:gd name="connsiteY6" fmla="*/ 261256 h 1530221"/>
              <a:gd name="connsiteX7" fmla="*/ 933062 w 970384"/>
              <a:gd name="connsiteY7" fmla="*/ 0 h 1530221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970384 w 970384"/>
              <a:gd name="connsiteY6" fmla="*/ 261256 h 1474237"/>
              <a:gd name="connsiteX7" fmla="*/ 933062 w 970384"/>
              <a:gd name="connsiteY7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214604 w 970384"/>
              <a:gd name="connsiteY6" fmla="*/ 1203648 h 1474237"/>
              <a:gd name="connsiteX7" fmla="*/ 970384 w 970384"/>
              <a:gd name="connsiteY7" fmla="*/ 261256 h 1474237"/>
              <a:gd name="connsiteX8" fmla="*/ 933062 w 970384"/>
              <a:gd name="connsiteY8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195943 w 970384"/>
              <a:gd name="connsiteY6" fmla="*/ 1464905 h 1474237"/>
              <a:gd name="connsiteX7" fmla="*/ 970384 w 970384"/>
              <a:gd name="connsiteY7" fmla="*/ 261256 h 1474237"/>
              <a:gd name="connsiteX8" fmla="*/ 933062 w 970384"/>
              <a:gd name="connsiteY8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195943 w 970384"/>
              <a:gd name="connsiteY6" fmla="*/ 1464905 h 1474237"/>
              <a:gd name="connsiteX7" fmla="*/ 587829 w 970384"/>
              <a:gd name="connsiteY7" fmla="*/ 877077 h 1474237"/>
              <a:gd name="connsiteX8" fmla="*/ 970384 w 970384"/>
              <a:gd name="connsiteY8" fmla="*/ 261256 h 1474237"/>
              <a:gd name="connsiteX9" fmla="*/ 933062 w 970384"/>
              <a:gd name="connsiteY9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195943 w 970384"/>
              <a:gd name="connsiteY6" fmla="*/ 1464905 h 1474237"/>
              <a:gd name="connsiteX7" fmla="*/ 139960 w 970384"/>
              <a:gd name="connsiteY7" fmla="*/ 279918 h 1474237"/>
              <a:gd name="connsiteX8" fmla="*/ 970384 w 970384"/>
              <a:gd name="connsiteY8" fmla="*/ 261256 h 1474237"/>
              <a:gd name="connsiteX9" fmla="*/ 933062 w 970384"/>
              <a:gd name="connsiteY9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195943 w 970384"/>
              <a:gd name="connsiteY6" fmla="*/ 1464905 h 1474237"/>
              <a:gd name="connsiteX7" fmla="*/ 270589 w 970384"/>
              <a:gd name="connsiteY7" fmla="*/ 345232 h 1474237"/>
              <a:gd name="connsiteX8" fmla="*/ 970384 w 970384"/>
              <a:gd name="connsiteY8" fmla="*/ 261256 h 1474237"/>
              <a:gd name="connsiteX9" fmla="*/ 933062 w 970384"/>
              <a:gd name="connsiteY9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195943 w 970384"/>
              <a:gd name="connsiteY6" fmla="*/ 1464905 h 1474237"/>
              <a:gd name="connsiteX7" fmla="*/ 270589 w 970384"/>
              <a:gd name="connsiteY7" fmla="*/ 345232 h 1474237"/>
              <a:gd name="connsiteX8" fmla="*/ 970384 w 970384"/>
              <a:gd name="connsiteY8" fmla="*/ 261256 h 1474237"/>
              <a:gd name="connsiteX9" fmla="*/ 933062 w 970384"/>
              <a:gd name="connsiteY9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195943 w 970384"/>
              <a:gd name="connsiteY6" fmla="*/ 1464905 h 1474237"/>
              <a:gd name="connsiteX7" fmla="*/ 223936 w 970384"/>
              <a:gd name="connsiteY7" fmla="*/ 317240 h 1474237"/>
              <a:gd name="connsiteX8" fmla="*/ 970384 w 970384"/>
              <a:gd name="connsiteY8" fmla="*/ 261256 h 1474237"/>
              <a:gd name="connsiteX9" fmla="*/ 933062 w 970384"/>
              <a:gd name="connsiteY9" fmla="*/ 0 h 1474237"/>
              <a:gd name="connsiteX0" fmla="*/ 933062 w 970384"/>
              <a:gd name="connsiteY0" fmla="*/ 0 h 1474237"/>
              <a:gd name="connsiteX1" fmla="*/ 177282 w 970384"/>
              <a:gd name="connsiteY1" fmla="*/ 74644 h 1474237"/>
              <a:gd name="connsiteX2" fmla="*/ 55984 w 970384"/>
              <a:gd name="connsiteY2" fmla="*/ 167950 h 1474237"/>
              <a:gd name="connsiteX3" fmla="*/ 18661 w 970384"/>
              <a:gd name="connsiteY3" fmla="*/ 335901 h 1474237"/>
              <a:gd name="connsiteX4" fmla="*/ 0 w 970384"/>
              <a:gd name="connsiteY4" fmla="*/ 923730 h 1474237"/>
              <a:gd name="connsiteX5" fmla="*/ 0 w 970384"/>
              <a:gd name="connsiteY5" fmla="*/ 1474237 h 1474237"/>
              <a:gd name="connsiteX6" fmla="*/ 170776 w 970384"/>
              <a:gd name="connsiteY6" fmla="*/ 709896 h 1474237"/>
              <a:gd name="connsiteX7" fmla="*/ 223936 w 970384"/>
              <a:gd name="connsiteY7" fmla="*/ 317240 h 1474237"/>
              <a:gd name="connsiteX8" fmla="*/ 970384 w 970384"/>
              <a:gd name="connsiteY8" fmla="*/ 261256 h 1474237"/>
              <a:gd name="connsiteX9" fmla="*/ 933062 w 970384"/>
              <a:gd name="connsiteY9" fmla="*/ 0 h 1474237"/>
              <a:gd name="connsiteX0" fmla="*/ 1162304 w 1199626"/>
              <a:gd name="connsiteY0" fmla="*/ 855507 h 2329744"/>
              <a:gd name="connsiteX1" fmla="*/ 406524 w 1199626"/>
              <a:gd name="connsiteY1" fmla="*/ 930151 h 2329744"/>
              <a:gd name="connsiteX2" fmla="*/ 0 w 1199626"/>
              <a:gd name="connsiteY2" fmla="*/ 0 h 2329744"/>
              <a:gd name="connsiteX3" fmla="*/ 247903 w 1199626"/>
              <a:gd name="connsiteY3" fmla="*/ 1191408 h 2329744"/>
              <a:gd name="connsiteX4" fmla="*/ 229242 w 1199626"/>
              <a:gd name="connsiteY4" fmla="*/ 1779237 h 2329744"/>
              <a:gd name="connsiteX5" fmla="*/ 229242 w 1199626"/>
              <a:gd name="connsiteY5" fmla="*/ 2329744 h 2329744"/>
              <a:gd name="connsiteX6" fmla="*/ 400018 w 1199626"/>
              <a:gd name="connsiteY6" fmla="*/ 1565403 h 2329744"/>
              <a:gd name="connsiteX7" fmla="*/ 453178 w 1199626"/>
              <a:gd name="connsiteY7" fmla="*/ 1172747 h 2329744"/>
              <a:gd name="connsiteX8" fmla="*/ 1199626 w 1199626"/>
              <a:gd name="connsiteY8" fmla="*/ 1116763 h 2329744"/>
              <a:gd name="connsiteX9" fmla="*/ 1162304 w 1199626"/>
              <a:gd name="connsiteY9" fmla="*/ 855507 h 2329744"/>
              <a:gd name="connsiteX0" fmla="*/ 1266738 w 1304060"/>
              <a:gd name="connsiteY0" fmla="*/ 855507 h 2329744"/>
              <a:gd name="connsiteX1" fmla="*/ 510958 w 1304060"/>
              <a:gd name="connsiteY1" fmla="*/ 930151 h 2329744"/>
              <a:gd name="connsiteX2" fmla="*/ 104434 w 1304060"/>
              <a:gd name="connsiteY2" fmla="*/ 0 h 2329744"/>
              <a:gd name="connsiteX3" fmla="*/ 0 w 1304060"/>
              <a:gd name="connsiteY3" fmla="*/ 92450 h 2329744"/>
              <a:gd name="connsiteX4" fmla="*/ 333676 w 1304060"/>
              <a:gd name="connsiteY4" fmla="*/ 1779237 h 2329744"/>
              <a:gd name="connsiteX5" fmla="*/ 333676 w 1304060"/>
              <a:gd name="connsiteY5" fmla="*/ 2329744 h 2329744"/>
              <a:gd name="connsiteX6" fmla="*/ 504452 w 1304060"/>
              <a:gd name="connsiteY6" fmla="*/ 1565403 h 2329744"/>
              <a:gd name="connsiteX7" fmla="*/ 557612 w 1304060"/>
              <a:gd name="connsiteY7" fmla="*/ 1172747 h 2329744"/>
              <a:gd name="connsiteX8" fmla="*/ 1304060 w 1304060"/>
              <a:gd name="connsiteY8" fmla="*/ 1116763 h 2329744"/>
              <a:gd name="connsiteX9" fmla="*/ 1266738 w 1304060"/>
              <a:gd name="connsiteY9" fmla="*/ 855507 h 2329744"/>
              <a:gd name="connsiteX0" fmla="*/ 1266738 w 1304060"/>
              <a:gd name="connsiteY0" fmla="*/ 855507 h 2329744"/>
              <a:gd name="connsiteX1" fmla="*/ 510958 w 1304060"/>
              <a:gd name="connsiteY1" fmla="*/ 930151 h 2329744"/>
              <a:gd name="connsiteX2" fmla="*/ 104434 w 1304060"/>
              <a:gd name="connsiteY2" fmla="*/ 0 h 2329744"/>
              <a:gd name="connsiteX3" fmla="*/ 0 w 1304060"/>
              <a:gd name="connsiteY3" fmla="*/ 92450 h 2329744"/>
              <a:gd name="connsiteX4" fmla="*/ 308509 w 1304060"/>
              <a:gd name="connsiteY4" fmla="*/ 797725 h 2329744"/>
              <a:gd name="connsiteX5" fmla="*/ 333676 w 1304060"/>
              <a:gd name="connsiteY5" fmla="*/ 2329744 h 2329744"/>
              <a:gd name="connsiteX6" fmla="*/ 504452 w 1304060"/>
              <a:gd name="connsiteY6" fmla="*/ 1565403 h 2329744"/>
              <a:gd name="connsiteX7" fmla="*/ 557612 w 1304060"/>
              <a:gd name="connsiteY7" fmla="*/ 1172747 h 2329744"/>
              <a:gd name="connsiteX8" fmla="*/ 1304060 w 1304060"/>
              <a:gd name="connsiteY8" fmla="*/ 1116763 h 2329744"/>
              <a:gd name="connsiteX9" fmla="*/ 1266738 w 1304060"/>
              <a:gd name="connsiteY9" fmla="*/ 855507 h 2329744"/>
              <a:gd name="connsiteX0" fmla="*/ 1266738 w 1304060"/>
              <a:gd name="connsiteY0" fmla="*/ 855507 h 1565403"/>
              <a:gd name="connsiteX1" fmla="*/ 510958 w 1304060"/>
              <a:gd name="connsiteY1" fmla="*/ 930151 h 1565403"/>
              <a:gd name="connsiteX2" fmla="*/ 104434 w 1304060"/>
              <a:gd name="connsiteY2" fmla="*/ 0 h 1565403"/>
              <a:gd name="connsiteX3" fmla="*/ 0 w 1304060"/>
              <a:gd name="connsiteY3" fmla="*/ 92450 h 1565403"/>
              <a:gd name="connsiteX4" fmla="*/ 308509 w 1304060"/>
              <a:gd name="connsiteY4" fmla="*/ 797725 h 1565403"/>
              <a:gd name="connsiteX5" fmla="*/ 425955 w 1304060"/>
              <a:gd name="connsiteY5" fmla="*/ 1054617 h 1565403"/>
              <a:gd name="connsiteX6" fmla="*/ 504452 w 1304060"/>
              <a:gd name="connsiteY6" fmla="*/ 1565403 h 1565403"/>
              <a:gd name="connsiteX7" fmla="*/ 557612 w 1304060"/>
              <a:gd name="connsiteY7" fmla="*/ 1172747 h 1565403"/>
              <a:gd name="connsiteX8" fmla="*/ 1304060 w 1304060"/>
              <a:gd name="connsiteY8" fmla="*/ 1116763 h 1565403"/>
              <a:gd name="connsiteX9" fmla="*/ 1266738 w 1304060"/>
              <a:gd name="connsiteY9" fmla="*/ 855507 h 1565403"/>
              <a:gd name="connsiteX0" fmla="*/ 1266738 w 1304060"/>
              <a:gd name="connsiteY0" fmla="*/ 855507 h 1172747"/>
              <a:gd name="connsiteX1" fmla="*/ 510958 w 1304060"/>
              <a:gd name="connsiteY1" fmla="*/ 930151 h 1172747"/>
              <a:gd name="connsiteX2" fmla="*/ 104434 w 1304060"/>
              <a:gd name="connsiteY2" fmla="*/ 0 h 1172747"/>
              <a:gd name="connsiteX3" fmla="*/ 0 w 1304060"/>
              <a:gd name="connsiteY3" fmla="*/ 92450 h 1172747"/>
              <a:gd name="connsiteX4" fmla="*/ 308509 w 1304060"/>
              <a:gd name="connsiteY4" fmla="*/ 797725 h 1172747"/>
              <a:gd name="connsiteX5" fmla="*/ 425955 w 1304060"/>
              <a:gd name="connsiteY5" fmla="*/ 1054617 h 1172747"/>
              <a:gd name="connsiteX6" fmla="*/ 462507 w 1304060"/>
              <a:gd name="connsiteY6" fmla="*/ 1104008 h 1172747"/>
              <a:gd name="connsiteX7" fmla="*/ 557612 w 1304060"/>
              <a:gd name="connsiteY7" fmla="*/ 1172747 h 1172747"/>
              <a:gd name="connsiteX8" fmla="*/ 1304060 w 1304060"/>
              <a:gd name="connsiteY8" fmla="*/ 1116763 h 1172747"/>
              <a:gd name="connsiteX9" fmla="*/ 1266738 w 1304060"/>
              <a:gd name="connsiteY9" fmla="*/ 855507 h 1172747"/>
              <a:gd name="connsiteX0" fmla="*/ 1266738 w 1304060"/>
              <a:gd name="connsiteY0" fmla="*/ 855507 h 1172747"/>
              <a:gd name="connsiteX1" fmla="*/ 510958 w 1304060"/>
              <a:gd name="connsiteY1" fmla="*/ 930151 h 1172747"/>
              <a:gd name="connsiteX2" fmla="*/ 104434 w 1304060"/>
              <a:gd name="connsiteY2" fmla="*/ 0 h 1172747"/>
              <a:gd name="connsiteX3" fmla="*/ 0 w 1304060"/>
              <a:gd name="connsiteY3" fmla="*/ 92450 h 1172747"/>
              <a:gd name="connsiteX4" fmla="*/ 308509 w 1304060"/>
              <a:gd name="connsiteY4" fmla="*/ 797725 h 1172747"/>
              <a:gd name="connsiteX5" fmla="*/ 425955 w 1304060"/>
              <a:gd name="connsiteY5" fmla="*/ 1054617 h 1172747"/>
              <a:gd name="connsiteX6" fmla="*/ 462507 w 1304060"/>
              <a:gd name="connsiteY6" fmla="*/ 1104008 h 1172747"/>
              <a:gd name="connsiteX7" fmla="*/ 557612 w 1304060"/>
              <a:gd name="connsiteY7" fmla="*/ 1172747 h 1172747"/>
              <a:gd name="connsiteX8" fmla="*/ 636793 w 1304060"/>
              <a:gd name="connsiteY8" fmla="*/ 1094615 h 1172747"/>
              <a:gd name="connsiteX9" fmla="*/ 1304060 w 1304060"/>
              <a:gd name="connsiteY9" fmla="*/ 1116763 h 1172747"/>
              <a:gd name="connsiteX10" fmla="*/ 1266738 w 1304060"/>
              <a:gd name="connsiteY10" fmla="*/ 855507 h 1172747"/>
              <a:gd name="connsiteX0" fmla="*/ 1266738 w 1295671"/>
              <a:gd name="connsiteY0" fmla="*/ 855507 h 1172747"/>
              <a:gd name="connsiteX1" fmla="*/ 510958 w 1295671"/>
              <a:gd name="connsiteY1" fmla="*/ 930151 h 1172747"/>
              <a:gd name="connsiteX2" fmla="*/ 104434 w 1295671"/>
              <a:gd name="connsiteY2" fmla="*/ 0 h 1172747"/>
              <a:gd name="connsiteX3" fmla="*/ 0 w 1295671"/>
              <a:gd name="connsiteY3" fmla="*/ 92450 h 1172747"/>
              <a:gd name="connsiteX4" fmla="*/ 308509 w 1295671"/>
              <a:gd name="connsiteY4" fmla="*/ 797725 h 1172747"/>
              <a:gd name="connsiteX5" fmla="*/ 425955 w 1295671"/>
              <a:gd name="connsiteY5" fmla="*/ 1054617 h 1172747"/>
              <a:gd name="connsiteX6" fmla="*/ 462507 w 1295671"/>
              <a:gd name="connsiteY6" fmla="*/ 1104008 h 1172747"/>
              <a:gd name="connsiteX7" fmla="*/ 557612 w 1295671"/>
              <a:gd name="connsiteY7" fmla="*/ 1172747 h 1172747"/>
              <a:gd name="connsiteX8" fmla="*/ 636793 w 1295671"/>
              <a:gd name="connsiteY8" fmla="*/ 1094615 h 1172747"/>
              <a:gd name="connsiteX9" fmla="*/ 1295671 w 1295671"/>
              <a:gd name="connsiteY9" fmla="*/ 1041262 h 1172747"/>
              <a:gd name="connsiteX10" fmla="*/ 1266738 w 1295671"/>
              <a:gd name="connsiteY10" fmla="*/ 855507 h 1172747"/>
              <a:gd name="connsiteX0" fmla="*/ 1266738 w 1295671"/>
              <a:gd name="connsiteY0" fmla="*/ 855507 h 1114024"/>
              <a:gd name="connsiteX1" fmla="*/ 510958 w 1295671"/>
              <a:gd name="connsiteY1" fmla="*/ 930151 h 1114024"/>
              <a:gd name="connsiteX2" fmla="*/ 104434 w 1295671"/>
              <a:gd name="connsiteY2" fmla="*/ 0 h 1114024"/>
              <a:gd name="connsiteX3" fmla="*/ 0 w 1295671"/>
              <a:gd name="connsiteY3" fmla="*/ 92450 h 1114024"/>
              <a:gd name="connsiteX4" fmla="*/ 308509 w 1295671"/>
              <a:gd name="connsiteY4" fmla="*/ 797725 h 1114024"/>
              <a:gd name="connsiteX5" fmla="*/ 425955 w 1295671"/>
              <a:gd name="connsiteY5" fmla="*/ 1054617 h 1114024"/>
              <a:gd name="connsiteX6" fmla="*/ 462507 w 1295671"/>
              <a:gd name="connsiteY6" fmla="*/ 1104008 h 1114024"/>
              <a:gd name="connsiteX7" fmla="*/ 532445 w 1295671"/>
              <a:gd name="connsiteY7" fmla="*/ 1114024 h 1114024"/>
              <a:gd name="connsiteX8" fmla="*/ 636793 w 1295671"/>
              <a:gd name="connsiteY8" fmla="*/ 1094615 h 1114024"/>
              <a:gd name="connsiteX9" fmla="*/ 1295671 w 1295671"/>
              <a:gd name="connsiteY9" fmla="*/ 1041262 h 1114024"/>
              <a:gd name="connsiteX10" fmla="*/ 1266738 w 1295671"/>
              <a:gd name="connsiteY10" fmla="*/ 855507 h 111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5671" h="1114024">
                <a:moveTo>
                  <a:pt x="1266738" y="855507"/>
                </a:moveTo>
                <a:lnTo>
                  <a:pt x="510958" y="930151"/>
                </a:lnTo>
                <a:lnTo>
                  <a:pt x="104434" y="0"/>
                </a:lnTo>
                <a:lnTo>
                  <a:pt x="0" y="92450"/>
                </a:lnTo>
                <a:lnTo>
                  <a:pt x="308509" y="797725"/>
                </a:lnTo>
                <a:lnTo>
                  <a:pt x="425955" y="1054617"/>
                </a:lnTo>
                <a:lnTo>
                  <a:pt x="462507" y="1104008"/>
                </a:lnTo>
                <a:lnTo>
                  <a:pt x="532445" y="1114024"/>
                </a:lnTo>
                <a:cubicBezTo>
                  <a:pt x="547653" y="1110351"/>
                  <a:pt x="621585" y="1098288"/>
                  <a:pt x="636793" y="1094615"/>
                </a:cubicBezTo>
                <a:lnTo>
                  <a:pt x="1295671" y="1041262"/>
                </a:lnTo>
                <a:lnTo>
                  <a:pt x="1266738" y="855507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466" name="TextBox 23"/>
          <p:cNvSpPr txBox="1">
            <a:spLocks noChangeArrowheads="1"/>
          </p:cNvSpPr>
          <p:nvPr/>
        </p:nvSpPr>
        <p:spPr bwMode="auto">
          <a:xfrm>
            <a:off x="6165575" y="5154613"/>
            <a:ext cx="2905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1800" b="0" i="0" dirty="0" smtClean="0">
                <a:solidFill>
                  <a:srgbClr val="FF0000"/>
                </a:solidFill>
                <a:latin typeface="Mercury Regular" pitchFamily="18" charset="0"/>
              </a:rPr>
              <a:t>Jetsesteenweg / Léon </a:t>
            </a:r>
            <a:r>
              <a:rPr lang="nl-BE" sz="1800" b="0" i="0" dirty="0" smtClean="0">
                <a:solidFill>
                  <a:srgbClr val="FF0000"/>
                </a:solidFill>
                <a:latin typeface="Mercury Regular" pitchFamily="18" charset="0"/>
              </a:rPr>
              <a:t>Théodorstraat</a:t>
            </a:r>
            <a:endParaRPr lang="nl-BE" sz="1800" b="0" i="0" dirty="0" smtClean="0">
              <a:solidFill>
                <a:srgbClr val="FF0000"/>
              </a:solidFill>
              <a:latin typeface="Mercury Regular" pitchFamily="18" charset="0"/>
            </a:endParaRPr>
          </a:p>
          <a:p>
            <a:pPr algn="ctr"/>
            <a:r>
              <a:rPr lang="fr-BE" altLang="en-US" sz="1800" dirty="0" smtClean="0">
                <a:solidFill>
                  <a:srgbClr val="FF0000"/>
                </a:solidFill>
                <a:latin typeface="Mercury Regular" panose="02000603000000020004" pitchFamily="50" charset="0"/>
              </a:rPr>
              <a:t>3/07/2017- 24/09/2017</a:t>
            </a:r>
            <a:endParaRPr lang="en-US" altLang="en-US" sz="1800" dirty="0">
              <a:solidFill>
                <a:srgbClr val="FF0000"/>
              </a:solidFill>
              <a:latin typeface="Mercury Regular" panose="02000603000000020004" pitchFamily="50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165350" y="3819525"/>
            <a:ext cx="1065213" cy="704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8293100" y="4524375"/>
            <a:ext cx="1500188" cy="766763"/>
          </a:xfrm>
          <a:custGeom>
            <a:avLst/>
            <a:gdLst>
              <a:gd name="connsiteX0" fmla="*/ 18662 w 905070"/>
              <a:gd name="connsiteY0" fmla="*/ 0 h 429208"/>
              <a:gd name="connsiteX1" fmla="*/ 0 w 905070"/>
              <a:gd name="connsiteY1" fmla="*/ 93306 h 429208"/>
              <a:gd name="connsiteX2" fmla="*/ 326572 w 905070"/>
              <a:gd name="connsiteY2" fmla="*/ 121298 h 429208"/>
              <a:gd name="connsiteX3" fmla="*/ 587829 w 905070"/>
              <a:gd name="connsiteY3" fmla="*/ 167951 h 429208"/>
              <a:gd name="connsiteX4" fmla="*/ 811764 w 905070"/>
              <a:gd name="connsiteY4" fmla="*/ 317240 h 429208"/>
              <a:gd name="connsiteX5" fmla="*/ 895739 w 905070"/>
              <a:gd name="connsiteY5" fmla="*/ 429208 h 429208"/>
              <a:gd name="connsiteX6" fmla="*/ 905070 w 905070"/>
              <a:gd name="connsiteY6" fmla="*/ 242596 h 429208"/>
              <a:gd name="connsiteX7" fmla="*/ 783772 w 905070"/>
              <a:gd name="connsiteY7" fmla="*/ 139959 h 429208"/>
              <a:gd name="connsiteX8" fmla="*/ 606490 w 905070"/>
              <a:gd name="connsiteY8" fmla="*/ 37322 h 429208"/>
              <a:gd name="connsiteX9" fmla="*/ 18662 w 905070"/>
              <a:gd name="connsiteY9" fmla="*/ 0 h 429208"/>
              <a:gd name="connsiteX0" fmla="*/ 0 w 1315616"/>
              <a:gd name="connsiteY0" fmla="*/ 0 h 457200"/>
              <a:gd name="connsiteX1" fmla="*/ 410546 w 1315616"/>
              <a:gd name="connsiteY1" fmla="*/ 121298 h 457200"/>
              <a:gd name="connsiteX2" fmla="*/ 737118 w 1315616"/>
              <a:gd name="connsiteY2" fmla="*/ 149290 h 457200"/>
              <a:gd name="connsiteX3" fmla="*/ 998375 w 1315616"/>
              <a:gd name="connsiteY3" fmla="*/ 195943 h 457200"/>
              <a:gd name="connsiteX4" fmla="*/ 1222310 w 1315616"/>
              <a:gd name="connsiteY4" fmla="*/ 345232 h 457200"/>
              <a:gd name="connsiteX5" fmla="*/ 1306285 w 1315616"/>
              <a:gd name="connsiteY5" fmla="*/ 457200 h 457200"/>
              <a:gd name="connsiteX6" fmla="*/ 1315616 w 1315616"/>
              <a:gd name="connsiteY6" fmla="*/ 270588 h 457200"/>
              <a:gd name="connsiteX7" fmla="*/ 1194318 w 1315616"/>
              <a:gd name="connsiteY7" fmla="*/ 167951 h 457200"/>
              <a:gd name="connsiteX8" fmla="*/ 1017036 w 1315616"/>
              <a:gd name="connsiteY8" fmla="*/ 65314 h 457200"/>
              <a:gd name="connsiteX9" fmla="*/ 0 w 1315616"/>
              <a:gd name="connsiteY9" fmla="*/ 0 h 457200"/>
              <a:gd name="connsiteX0" fmla="*/ 1 w 1315617"/>
              <a:gd name="connsiteY0" fmla="*/ 0 h 457200"/>
              <a:gd name="connsiteX1" fmla="*/ 0 w 1315617"/>
              <a:gd name="connsiteY1" fmla="*/ 83975 h 457200"/>
              <a:gd name="connsiteX2" fmla="*/ 737119 w 1315617"/>
              <a:gd name="connsiteY2" fmla="*/ 149290 h 457200"/>
              <a:gd name="connsiteX3" fmla="*/ 998376 w 1315617"/>
              <a:gd name="connsiteY3" fmla="*/ 195943 h 457200"/>
              <a:gd name="connsiteX4" fmla="*/ 1222311 w 1315617"/>
              <a:gd name="connsiteY4" fmla="*/ 345232 h 457200"/>
              <a:gd name="connsiteX5" fmla="*/ 1306286 w 1315617"/>
              <a:gd name="connsiteY5" fmla="*/ 457200 h 457200"/>
              <a:gd name="connsiteX6" fmla="*/ 1315617 w 1315617"/>
              <a:gd name="connsiteY6" fmla="*/ 270588 h 457200"/>
              <a:gd name="connsiteX7" fmla="*/ 1194319 w 1315617"/>
              <a:gd name="connsiteY7" fmla="*/ 167951 h 457200"/>
              <a:gd name="connsiteX8" fmla="*/ 1017037 w 1315617"/>
              <a:gd name="connsiteY8" fmla="*/ 65314 h 457200"/>
              <a:gd name="connsiteX9" fmla="*/ 1 w 1315617"/>
              <a:gd name="connsiteY9" fmla="*/ 0 h 457200"/>
              <a:gd name="connsiteX0" fmla="*/ 1 w 1763486"/>
              <a:gd name="connsiteY0" fmla="*/ 0 h 737119"/>
              <a:gd name="connsiteX1" fmla="*/ 0 w 1763486"/>
              <a:gd name="connsiteY1" fmla="*/ 83975 h 737119"/>
              <a:gd name="connsiteX2" fmla="*/ 737119 w 1763486"/>
              <a:gd name="connsiteY2" fmla="*/ 149290 h 737119"/>
              <a:gd name="connsiteX3" fmla="*/ 998376 w 1763486"/>
              <a:gd name="connsiteY3" fmla="*/ 195943 h 737119"/>
              <a:gd name="connsiteX4" fmla="*/ 1222311 w 1763486"/>
              <a:gd name="connsiteY4" fmla="*/ 345232 h 737119"/>
              <a:gd name="connsiteX5" fmla="*/ 1306286 w 1763486"/>
              <a:gd name="connsiteY5" fmla="*/ 457200 h 737119"/>
              <a:gd name="connsiteX6" fmla="*/ 1763486 w 1763486"/>
              <a:gd name="connsiteY6" fmla="*/ 737119 h 737119"/>
              <a:gd name="connsiteX7" fmla="*/ 1194319 w 1763486"/>
              <a:gd name="connsiteY7" fmla="*/ 167951 h 737119"/>
              <a:gd name="connsiteX8" fmla="*/ 1017037 w 1763486"/>
              <a:gd name="connsiteY8" fmla="*/ 65314 h 737119"/>
              <a:gd name="connsiteX9" fmla="*/ 1 w 1763486"/>
              <a:gd name="connsiteY9" fmla="*/ 0 h 737119"/>
              <a:gd name="connsiteX0" fmla="*/ 1 w 1763486"/>
              <a:gd name="connsiteY0" fmla="*/ 0 h 793102"/>
              <a:gd name="connsiteX1" fmla="*/ 0 w 1763486"/>
              <a:gd name="connsiteY1" fmla="*/ 83975 h 793102"/>
              <a:gd name="connsiteX2" fmla="*/ 737119 w 1763486"/>
              <a:gd name="connsiteY2" fmla="*/ 149290 h 793102"/>
              <a:gd name="connsiteX3" fmla="*/ 998376 w 1763486"/>
              <a:gd name="connsiteY3" fmla="*/ 195943 h 793102"/>
              <a:gd name="connsiteX4" fmla="*/ 1222311 w 1763486"/>
              <a:gd name="connsiteY4" fmla="*/ 345232 h 793102"/>
              <a:gd name="connsiteX5" fmla="*/ 1679510 w 1763486"/>
              <a:gd name="connsiteY5" fmla="*/ 793102 h 793102"/>
              <a:gd name="connsiteX6" fmla="*/ 1763486 w 1763486"/>
              <a:gd name="connsiteY6" fmla="*/ 737119 h 793102"/>
              <a:gd name="connsiteX7" fmla="*/ 1194319 w 1763486"/>
              <a:gd name="connsiteY7" fmla="*/ 167951 h 793102"/>
              <a:gd name="connsiteX8" fmla="*/ 1017037 w 1763486"/>
              <a:gd name="connsiteY8" fmla="*/ 65314 h 793102"/>
              <a:gd name="connsiteX9" fmla="*/ 1 w 1763486"/>
              <a:gd name="connsiteY9" fmla="*/ 0 h 793102"/>
              <a:gd name="connsiteX0" fmla="*/ 1 w 2001611"/>
              <a:gd name="connsiteY0" fmla="*/ 0 h 946669"/>
              <a:gd name="connsiteX1" fmla="*/ 0 w 2001611"/>
              <a:gd name="connsiteY1" fmla="*/ 83975 h 946669"/>
              <a:gd name="connsiteX2" fmla="*/ 737119 w 2001611"/>
              <a:gd name="connsiteY2" fmla="*/ 149290 h 946669"/>
              <a:gd name="connsiteX3" fmla="*/ 998376 w 2001611"/>
              <a:gd name="connsiteY3" fmla="*/ 195943 h 946669"/>
              <a:gd name="connsiteX4" fmla="*/ 1222311 w 2001611"/>
              <a:gd name="connsiteY4" fmla="*/ 345232 h 946669"/>
              <a:gd name="connsiteX5" fmla="*/ 1679510 w 2001611"/>
              <a:gd name="connsiteY5" fmla="*/ 793102 h 946669"/>
              <a:gd name="connsiteX6" fmla="*/ 2001611 w 2001611"/>
              <a:gd name="connsiteY6" fmla="*/ 946669 h 946669"/>
              <a:gd name="connsiteX7" fmla="*/ 1194319 w 2001611"/>
              <a:gd name="connsiteY7" fmla="*/ 167951 h 946669"/>
              <a:gd name="connsiteX8" fmla="*/ 1017037 w 2001611"/>
              <a:gd name="connsiteY8" fmla="*/ 65314 h 946669"/>
              <a:gd name="connsiteX9" fmla="*/ 1 w 2001611"/>
              <a:gd name="connsiteY9" fmla="*/ 0 h 946669"/>
              <a:gd name="connsiteX0" fmla="*/ 1 w 2001611"/>
              <a:gd name="connsiteY0" fmla="*/ 0 h 1021702"/>
              <a:gd name="connsiteX1" fmla="*/ 0 w 2001611"/>
              <a:gd name="connsiteY1" fmla="*/ 83975 h 1021702"/>
              <a:gd name="connsiteX2" fmla="*/ 737119 w 2001611"/>
              <a:gd name="connsiteY2" fmla="*/ 149290 h 1021702"/>
              <a:gd name="connsiteX3" fmla="*/ 998376 w 2001611"/>
              <a:gd name="connsiteY3" fmla="*/ 195943 h 1021702"/>
              <a:gd name="connsiteX4" fmla="*/ 1222311 w 2001611"/>
              <a:gd name="connsiteY4" fmla="*/ 345232 h 1021702"/>
              <a:gd name="connsiteX5" fmla="*/ 1917635 w 2001611"/>
              <a:gd name="connsiteY5" fmla="*/ 1021702 h 1021702"/>
              <a:gd name="connsiteX6" fmla="*/ 2001611 w 2001611"/>
              <a:gd name="connsiteY6" fmla="*/ 946669 h 1021702"/>
              <a:gd name="connsiteX7" fmla="*/ 1194319 w 2001611"/>
              <a:gd name="connsiteY7" fmla="*/ 167951 h 1021702"/>
              <a:gd name="connsiteX8" fmla="*/ 1017037 w 2001611"/>
              <a:gd name="connsiteY8" fmla="*/ 65314 h 1021702"/>
              <a:gd name="connsiteX9" fmla="*/ 1 w 2001611"/>
              <a:gd name="connsiteY9" fmla="*/ 0 h 1021702"/>
              <a:gd name="connsiteX0" fmla="*/ 1 w 2001611"/>
              <a:gd name="connsiteY0" fmla="*/ 0 h 1021702"/>
              <a:gd name="connsiteX1" fmla="*/ 0 w 2001611"/>
              <a:gd name="connsiteY1" fmla="*/ 83975 h 1021702"/>
              <a:gd name="connsiteX2" fmla="*/ 737119 w 2001611"/>
              <a:gd name="connsiteY2" fmla="*/ 149290 h 1021702"/>
              <a:gd name="connsiteX3" fmla="*/ 998376 w 2001611"/>
              <a:gd name="connsiteY3" fmla="*/ 195943 h 1021702"/>
              <a:gd name="connsiteX4" fmla="*/ 1222311 w 2001611"/>
              <a:gd name="connsiteY4" fmla="*/ 345232 h 1021702"/>
              <a:gd name="connsiteX5" fmla="*/ 1917635 w 2001611"/>
              <a:gd name="connsiteY5" fmla="*/ 1021702 h 1021702"/>
              <a:gd name="connsiteX6" fmla="*/ 2001611 w 2001611"/>
              <a:gd name="connsiteY6" fmla="*/ 946669 h 1021702"/>
              <a:gd name="connsiteX7" fmla="*/ 1194319 w 2001611"/>
              <a:gd name="connsiteY7" fmla="*/ 167951 h 1021702"/>
              <a:gd name="connsiteX8" fmla="*/ 1017037 w 2001611"/>
              <a:gd name="connsiteY8" fmla="*/ 65314 h 1021702"/>
              <a:gd name="connsiteX9" fmla="*/ 1 w 2001611"/>
              <a:gd name="connsiteY9" fmla="*/ 0 h 102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1611" h="1021702">
                <a:moveTo>
                  <a:pt x="1" y="0"/>
                </a:moveTo>
                <a:cubicBezTo>
                  <a:pt x="1" y="27992"/>
                  <a:pt x="0" y="55983"/>
                  <a:pt x="0" y="83975"/>
                </a:cubicBezTo>
                <a:lnTo>
                  <a:pt x="737119" y="149290"/>
                </a:lnTo>
                <a:lnTo>
                  <a:pt x="998376" y="195943"/>
                </a:lnTo>
                <a:lnTo>
                  <a:pt x="1222311" y="345232"/>
                </a:lnTo>
                <a:lnTo>
                  <a:pt x="1917635" y="1021702"/>
                </a:lnTo>
                <a:lnTo>
                  <a:pt x="2001611" y="946669"/>
                </a:lnTo>
                <a:lnTo>
                  <a:pt x="1194319" y="167951"/>
                </a:lnTo>
                <a:lnTo>
                  <a:pt x="1017037" y="65314"/>
                </a:lnTo>
                <a:lnTo>
                  <a:pt x="1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439150" y="4629150"/>
            <a:ext cx="525463" cy="525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179525" y="1748325"/>
            <a:ext cx="339725" cy="16414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773238" y="1903413"/>
            <a:ext cx="5921375" cy="2014537"/>
          </a:xfrm>
          <a:custGeom>
            <a:avLst/>
            <a:gdLst>
              <a:gd name="connsiteX0" fmla="*/ 8003098 w 8003098"/>
              <a:gd name="connsiteY0" fmla="*/ 1073790 h 2684477"/>
              <a:gd name="connsiteX1" fmla="*/ 7894041 w 8003098"/>
              <a:gd name="connsiteY1" fmla="*/ 822121 h 2684477"/>
              <a:gd name="connsiteX2" fmla="*/ 7625593 w 8003098"/>
              <a:gd name="connsiteY2" fmla="*/ 578840 h 2684477"/>
              <a:gd name="connsiteX3" fmla="*/ 7055142 w 8003098"/>
              <a:gd name="connsiteY3" fmla="*/ 125834 h 2684477"/>
              <a:gd name="connsiteX4" fmla="*/ 6895751 w 8003098"/>
              <a:gd name="connsiteY4" fmla="*/ 0 h 2684477"/>
              <a:gd name="connsiteX5" fmla="*/ 5662569 w 8003098"/>
              <a:gd name="connsiteY5" fmla="*/ 50334 h 2684477"/>
              <a:gd name="connsiteX6" fmla="*/ 4035105 w 8003098"/>
              <a:gd name="connsiteY6" fmla="*/ 201335 h 2684477"/>
              <a:gd name="connsiteX7" fmla="*/ 3951215 w 8003098"/>
              <a:gd name="connsiteY7" fmla="*/ 142612 h 2684477"/>
              <a:gd name="connsiteX8" fmla="*/ 3858936 w 8003098"/>
              <a:gd name="connsiteY8" fmla="*/ 151001 h 2684477"/>
              <a:gd name="connsiteX9" fmla="*/ 3766657 w 8003098"/>
              <a:gd name="connsiteY9" fmla="*/ 218113 h 2684477"/>
              <a:gd name="connsiteX10" fmla="*/ 1937857 w 8003098"/>
              <a:gd name="connsiteY10" fmla="*/ 293614 h 2684477"/>
              <a:gd name="connsiteX11" fmla="*/ 394283 w 8003098"/>
              <a:gd name="connsiteY11" fmla="*/ 2608976 h 2684477"/>
              <a:gd name="connsiteX12" fmla="*/ 260059 w 8003098"/>
              <a:gd name="connsiteY12" fmla="*/ 2676088 h 2684477"/>
              <a:gd name="connsiteX13" fmla="*/ 0 w 8003098"/>
              <a:gd name="connsiteY13" fmla="*/ 2684477 h 2684477"/>
              <a:gd name="connsiteX0" fmla="*/ 8003098 w 8003098"/>
              <a:gd name="connsiteY0" fmla="*/ 1073790 h 2684477"/>
              <a:gd name="connsiteX1" fmla="*/ 7894041 w 8003098"/>
              <a:gd name="connsiteY1" fmla="*/ 822121 h 2684477"/>
              <a:gd name="connsiteX2" fmla="*/ 7625593 w 8003098"/>
              <a:gd name="connsiteY2" fmla="*/ 578840 h 2684477"/>
              <a:gd name="connsiteX3" fmla="*/ 7055142 w 8003098"/>
              <a:gd name="connsiteY3" fmla="*/ 125834 h 2684477"/>
              <a:gd name="connsiteX4" fmla="*/ 6895751 w 8003098"/>
              <a:gd name="connsiteY4" fmla="*/ 0 h 2684477"/>
              <a:gd name="connsiteX5" fmla="*/ 5662569 w 8003098"/>
              <a:gd name="connsiteY5" fmla="*/ 50334 h 2684477"/>
              <a:gd name="connsiteX6" fmla="*/ 4035105 w 8003098"/>
              <a:gd name="connsiteY6" fmla="*/ 201335 h 2684477"/>
              <a:gd name="connsiteX7" fmla="*/ 3951215 w 8003098"/>
              <a:gd name="connsiteY7" fmla="*/ 142612 h 2684477"/>
              <a:gd name="connsiteX8" fmla="*/ 3858936 w 8003098"/>
              <a:gd name="connsiteY8" fmla="*/ 151001 h 2684477"/>
              <a:gd name="connsiteX9" fmla="*/ 3766657 w 8003098"/>
              <a:gd name="connsiteY9" fmla="*/ 218113 h 2684477"/>
              <a:gd name="connsiteX10" fmla="*/ 1937857 w 8003098"/>
              <a:gd name="connsiteY10" fmla="*/ 293614 h 2684477"/>
              <a:gd name="connsiteX11" fmla="*/ 1283516 w 8003098"/>
              <a:gd name="connsiteY11" fmla="*/ 1258348 h 2684477"/>
              <a:gd name="connsiteX12" fmla="*/ 394283 w 8003098"/>
              <a:gd name="connsiteY12" fmla="*/ 2608976 h 2684477"/>
              <a:gd name="connsiteX13" fmla="*/ 260059 w 8003098"/>
              <a:gd name="connsiteY13" fmla="*/ 2676088 h 2684477"/>
              <a:gd name="connsiteX14" fmla="*/ 0 w 8003098"/>
              <a:gd name="connsiteY14" fmla="*/ 2684477 h 2684477"/>
              <a:gd name="connsiteX0" fmla="*/ 8003098 w 8003098"/>
              <a:gd name="connsiteY0" fmla="*/ 1073790 h 2684477"/>
              <a:gd name="connsiteX1" fmla="*/ 7894041 w 8003098"/>
              <a:gd name="connsiteY1" fmla="*/ 822121 h 2684477"/>
              <a:gd name="connsiteX2" fmla="*/ 7625593 w 8003098"/>
              <a:gd name="connsiteY2" fmla="*/ 578840 h 2684477"/>
              <a:gd name="connsiteX3" fmla="*/ 7055142 w 8003098"/>
              <a:gd name="connsiteY3" fmla="*/ 125834 h 2684477"/>
              <a:gd name="connsiteX4" fmla="*/ 6895751 w 8003098"/>
              <a:gd name="connsiteY4" fmla="*/ 0 h 2684477"/>
              <a:gd name="connsiteX5" fmla="*/ 5662569 w 8003098"/>
              <a:gd name="connsiteY5" fmla="*/ 50334 h 2684477"/>
              <a:gd name="connsiteX6" fmla="*/ 4035105 w 8003098"/>
              <a:gd name="connsiteY6" fmla="*/ 201335 h 2684477"/>
              <a:gd name="connsiteX7" fmla="*/ 3951215 w 8003098"/>
              <a:gd name="connsiteY7" fmla="*/ 142612 h 2684477"/>
              <a:gd name="connsiteX8" fmla="*/ 3858936 w 8003098"/>
              <a:gd name="connsiteY8" fmla="*/ 151001 h 2684477"/>
              <a:gd name="connsiteX9" fmla="*/ 3766657 w 8003098"/>
              <a:gd name="connsiteY9" fmla="*/ 218113 h 2684477"/>
              <a:gd name="connsiteX10" fmla="*/ 1937857 w 8003098"/>
              <a:gd name="connsiteY10" fmla="*/ 293614 h 2684477"/>
              <a:gd name="connsiteX11" fmla="*/ 1216404 w 8003098"/>
              <a:gd name="connsiteY11" fmla="*/ 1300293 h 2684477"/>
              <a:gd name="connsiteX12" fmla="*/ 394283 w 8003098"/>
              <a:gd name="connsiteY12" fmla="*/ 2608976 h 2684477"/>
              <a:gd name="connsiteX13" fmla="*/ 260059 w 8003098"/>
              <a:gd name="connsiteY13" fmla="*/ 2676088 h 2684477"/>
              <a:gd name="connsiteX14" fmla="*/ 0 w 8003098"/>
              <a:gd name="connsiteY14" fmla="*/ 2684477 h 2684477"/>
              <a:gd name="connsiteX0" fmla="*/ 7919208 w 7919208"/>
              <a:gd name="connsiteY0" fmla="*/ 1199625 h 2684477"/>
              <a:gd name="connsiteX1" fmla="*/ 7894041 w 7919208"/>
              <a:gd name="connsiteY1" fmla="*/ 822121 h 2684477"/>
              <a:gd name="connsiteX2" fmla="*/ 7625593 w 7919208"/>
              <a:gd name="connsiteY2" fmla="*/ 578840 h 2684477"/>
              <a:gd name="connsiteX3" fmla="*/ 7055142 w 7919208"/>
              <a:gd name="connsiteY3" fmla="*/ 125834 h 2684477"/>
              <a:gd name="connsiteX4" fmla="*/ 6895751 w 7919208"/>
              <a:gd name="connsiteY4" fmla="*/ 0 h 2684477"/>
              <a:gd name="connsiteX5" fmla="*/ 5662569 w 7919208"/>
              <a:gd name="connsiteY5" fmla="*/ 50334 h 2684477"/>
              <a:gd name="connsiteX6" fmla="*/ 4035105 w 7919208"/>
              <a:gd name="connsiteY6" fmla="*/ 201335 h 2684477"/>
              <a:gd name="connsiteX7" fmla="*/ 3951215 w 7919208"/>
              <a:gd name="connsiteY7" fmla="*/ 142612 h 2684477"/>
              <a:gd name="connsiteX8" fmla="*/ 3858936 w 7919208"/>
              <a:gd name="connsiteY8" fmla="*/ 151001 h 2684477"/>
              <a:gd name="connsiteX9" fmla="*/ 3766657 w 7919208"/>
              <a:gd name="connsiteY9" fmla="*/ 218113 h 2684477"/>
              <a:gd name="connsiteX10" fmla="*/ 1937857 w 7919208"/>
              <a:gd name="connsiteY10" fmla="*/ 293614 h 2684477"/>
              <a:gd name="connsiteX11" fmla="*/ 1216404 w 7919208"/>
              <a:gd name="connsiteY11" fmla="*/ 1300293 h 2684477"/>
              <a:gd name="connsiteX12" fmla="*/ 394283 w 7919208"/>
              <a:gd name="connsiteY12" fmla="*/ 2608976 h 2684477"/>
              <a:gd name="connsiteX13" fmla="*/ 260059 w 7919208"/>
              <a:gd name="connsiteY13" fmla="*/ 2676088 h 2684477"/>
              <a:gd name="connsiteX14" fmla="*/ 0 w 7919208"/>
              <a:gd name="connsiteY14" fmla="*/ 2684477 h 2684477"/>
              <a:gd name="connsiteX0" fmla="*/ 7894041 w 7894041"/>
              <a:gd name="connsiteY0" fmla="*/ 1233181 h 2684477"/>
              <a:gd name="connsiteX1" fmla="*/ 7894041 w 7894041"/>
              <a:gd name="connsiteY1" fmla="*/ 822121 h 2684477"/>
              <a:gd name="connsiteX2" fmla="*/ 7625593 w 7894041"/>
              <a:gd name="connsiteY2" fmla="*/ 578840 h 2684477"/>
              <a:gd name="connsiteX3" fmla="*/ 7055142 w 7894041"/>
              <a:gd name="connsiteY3" fmla="*/ 125834 h 2684477"/>
              <a:gd name="connsiteX4" fmla="*/ 6895751 w 7894041"/>
              <a:gd name="connsiteY4" fmla="*/ 0 h 2684477"/>
              <a:gd name="connsiteX5" fmla="*/ 5662569 w 7894041"/>
              <a:gd name="connsiteY5" fmla="*/ 50334 h 2684477"/>
              <a:gd name="connsiteX6" fmla="*/ 4035105 w 7894041"/>
              <a:gd name="connsiteY6" fmla="*/ 201335 h 2684477"/>
              <a:gd name="connsiteX7" fmla="*/ 3951215 w 7894041"/>
              <a:gd name="connsiteY7" fmla="*/ 142612 h 2684477"/>
              <a:gd name="connsiteX8" fmla="*/ 3858936 w 7894041"/>
              <a:gd name="connsiteY8" fmla="*/ 151001 h 2684477"/>
              <a:gd name="connsiteX9" fmla="*/ 3766657 w 7894041"/>
              <a:gd name="connsiteY9" fmla="*/ 218113 h 2684477"/>
              <a:gd name="connsiteX10" fmla="*/ 1937857 w 7894041"/>
              <a:gd name="connsiteY10" fmla="*/ 293614 h 2684477"/>
              <a:gd name="connsiteX11" fmla="*/ 1216404 w 7894041"/>
              <a:gd name="connsiteY11" fmla="*/ 1300293 h 2684477"/>
              <a:gd name="connsiteX12" fmla="*/ 394283 w 7894041"/>
              <a:gd name="connsiteY12" fmla="*/ 2608976 h 2684477"/>
              <a:gd name="connsiteX13" fmla="*/ 260059 w 7894041"/>
              <a:gd name="connsiteY13" fmla="*/ 2676088 h 2684477"/>
              <a:gd name="connsiteX14" fmla="*/ 0 w 7894041"/>
              <a:gd name="connsiteY14" fmla="*/ 2684477 h 268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94041" h="2684477">
                <a:moveTo>
                  <a:pt x="7894041" y="1233181"/>
                </a:moveTo>
                <a:lnTo>
                  <a:pt x="7894041" y="822121"/>
                </a:lnTo>
                <a:lnTo>
                  <a:pt x="7625593" y="578840"/>
                </a:lnTo>
                <a:lnTo>
                  <a:pt x="7055142" y="125834"/>
                </a:lnTo>
                <a:lnTo>
                  <a:pt x="6895751" y="0"/>
                </a:lnTo>
                <a:lnTo>
                  <a:pt x="5662569" y="50334"/>
                </a:lnTo>
                <a:lnTo>
                  <a:pt x="4035105" y="201335"/>
                </a:lnTo>
                <a:lnTo>
                  <a:pt x="3951215" y="142612"/>
                </a:lnTo>
                <a:lnTo>
                  <a:pt x="3858936" y="151001"/>
                </a:lnTo>
                <a:lnTo>
                  <a:pt x="3766657" y="218113"/>
                </a:lnTo>
                <a:lnTo>
                  <a:pt x="1937857" y="293614"/>
                </a:lnTo>
                <a:lnTo>
                  <a:pt x="1216404" y="1300293"/>
                </a:lnTo>
                <a:lnTo>
                  <a:pt x="394283" y="2608976"/>
                </a:lnTo>
                <a:lnTo>
                  <a:pt x="260059" y="2676088"/>
                </a:lnTo>
                <a:lnTo>
                  <a:pt x="0" y="2684477"/>
                </a:lnTo>
              </a:path>
            </a:pathLst>
          </a:custGeom>
          <a:noFill/>
          <a:ln w="28575">
            <a:solidFill>
              <a:srgbClr val="00B0F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 rot="-226196">
            <a:off x="3558435" y="1587290"/>
            <a:ext cx="2959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BE" sz="1800" b="0" i="0" dirty="0" smtClean="0">
                <a:solidFill>
                  <a:srgbClr val="00B0F0"/>
                </a:solidFill>
                <a:latin typeface="Mercury Regular" pitchFamily="18" charset="0"/>
              </a:rPr>
              <a:t>Omleiding Grondwetlaan</a:t>
            </a:r>
          </a:p>
        </p:txBody>
      </p:sp>
      <p:pic>
        <p:nvPicPr>
          <p:cNvPr id="19474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713163"/>
            <a:ext cx="180975" cy="180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4260850" y="3702050"/>
            <a:ext cx="176213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7" name="TextBox 30"/>
          <p:cNvSpPr txBox="1">
            <a:spLocks noChangeArrowheads="1"/>
          </p:cNvSpPr>
          <p:nvPr/>
        </p:nvSpPr>
        <p:spPr bwMode="auto">
          <a:xfrm rot="-226196">
            <a:off x="2914063" y="3215542"/>
            <a:ext cx="46118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BE" sz="1800" b="0" i="0" dirty="0" smtClean="0">
                <a:solidFill>
                  <a:srgbClr val="FF0000"/>
                </a:solidFill>
                <a:latin typeface="Mercury Regular" pitchFamily="18" charset="0"/>
              </a:rPr>
              <a:t>Verkeer behouden op de Jetselaan richting Simonis</a:t>
            </a: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1" y="19348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2800" b="0" i="0" dirty="0" smtClean="0">
                <a:solidFill>
                  <a:srgbClr val="233D90"/>
                </a:solidFill>
                <a:latin typeface="Mercury Bold" pitchFamily="18" charset="0"/>
              </a:rPr>
              <a:t>Omleidingen van ~ 3/07/2017 tot 30/07/2017</a:t>
            </a:r>
          </a:p>
        </p:txBody>
      </p:sp>
      <p:sp>
        <p:nvSpPr>
          <p:cNvPr id="27" name="TextBox 33"/>
          <p:cNvSpPr txBox="1">
            <a:spLocks noChangeArrowheads="1"/>
          </p:cNvSpPr>
          <p:nvPr/>
        </p:nvSpPr>
        <p:spPr bwMode="auto">
          <a:xfrm>
            <a:off x="420949" y="4450170"/>
            <a:ext cx="3052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1800" dirty="0" smtClean="0">
                <a:solidFill>
                  <a:srgbClr val="000000"/>
                </a:solidFill>
                <a:latin typeface="Mercury Regular" pitchFamily="18" charset="0"/>
              </a:rPr>
              <a:t>Werf</a:t>
            </a:r>
            <a:r>
              <a:rPr lang="nl-BE" sz="1800" b="0" i="0" dirty="0" smtClean="0">
                <a:solidFill>
                  <a:srgbClr val="000000"/>
                </a:solidFill>
                <a:latin typeface="Mercury Regular" pitchFamily="18" charset="0"/>
              </a:rPr>
              <a:t> </a:t>
            </a:r>
            <a:r>
              <a:rPr lang="nl-BE" sz="1800" b="0" i="0" dirty="0" smtClean="0">
                <a:solidFill>
                  <a:srgbClr val="000000"/>
                </a:solidFill>
                <a:latin typeface="Mercury Regular" pitchFamily="18" charset="0"/>
              </a:rPr>
              <a:t>SIMONIS</a:t>
            </a:r>
          </a:p>
          <a:p>
            <a:pPr algn="ctr"/>
            <a:r>
              <a:rPr lang="fr-BE" altLang="en-US" sz="1800" dirty="0">
                <a:solidFill>
                  <a:srgbClr val="000000"/>
                </a:solidFill>
                <a:latin typeface="Mercury Regular" panose="02000603000000020004" pitchFamily="50" charset="0"/>
              </a:rPr>
              <a:t>2/06/2017-31/08/2017</a:t>
            </a:r>
          </a:p>
        </p:txBody>
      </p:sp>
      <p:sp>
        <p:nvSpPr>
          <p:cNvPr id="3" name="Vrije vorm 2"/>
          <p:cNvSpPr/>
          <p:nvPr/>
        </p:nvSpPr>
        <p:spPr>
          <a:xfrm>
            <a:off x="8225656" y="3557196"/>
            <a:ext cx="353961" cy="1497178"/>
          </a:xfrm>
          <a:custGeom>
            <a:avLst/>
            <a:gdLst>
              <a:gd name="connsiteX0" fmla="*/ 0 w 353961"/>
              <a:gd name="connsiteY0" fmla="*/ 1425722 h 1425722"/>
              <a:gd name="connsiteX1" fmla="*/ 9832 w 353961"/>
              <a:gd name="connsiteY1" fmla="*/ 1366728 h 1425722"/>
              <a:gd name="connsiteX2" fmla="*/ 19664 w 353961"/>
              <a:gd name="connsiteY2" fmla="*/ 1337232 h 1425722"/>
              <a:gd name="connsiteX3" fmla="*/ 29496 w 353961"/>
              <a:gd name="connsiteY3" fmla="*/ 1002935 h 1425722"/>
              <a:gd name="connsiteX4" fmla="*/ 39329 w 353961"/>
              <a:gd name="connsiteY4" fmla="*/ 884948 h 1425722"/>
              <a:gd name="connsiteX5" fmla="*/ 49161 w 353961"/>
              <a:gd name="connsiteY5" fmla="*/ 609644 h 1425722"/>
              <a:gd name="connsiteX6" fmla="*/ 58993 w 353961"/>
              <a:gd name="connsiteY6" fmla="*/ 560483 h 1425722"/>
              <a:gd name="connsiteX7" fmla="*/ 68826 w 353961"/>
              <a:gd name="connsiteY7" fmla="*/ 137696 h 1425722"/>
              <a:gd name="connsiteX8" fmla="*/ 108155 w 353961"/>
              <a:gd name="connsiteY8" fmla="*/ 78703 h 1425722"/>
              <a:gd name="connsiteX9" fmla="*/ 167148 w 353961"/>
              <a:gd name="connsiteY9" fmla="*/ 49206 h 1425722"/>
              <a:gd name="connsiteX10" fmla="*/ 196645 w 353961"/>
              <a:gd name="connsiteY10" fmla="*/ 29541 h 1425722"/>
              <a:gd name="connsiteX11" fmla="*/ 226142 w 353961"/>
              <a:gd name="connsiteY11" fmla="*/ 19709 h 1425722"/>
              <a:gd name="connsiteX12" fmla="*/ 353961 w 353961"/>
              <a:gd name="connsiteY12" fmla="*/ 44 h 142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961" h="1425722">
                <a:moveTo>
                  <a:pt x="0" y="1425722"/>
                </a:moveTo>
                <a:cubicBezTo>
                  <a:pt x="3277" y="1406057"/>
                  <a:pt x="5507" y="1386189"/>
                  <a:pt x="9832" y="1366728"/>
                </a:cubicBezTo>
                <a:cubicBezTo>
                  <a:pt x="12080" y="1356611"/>
                  <a:pt x="19105" y="1347581"/>
                  <a:pt x="19664" y="1337232"/>
                </a:cubicBezTo>
                <a:cubicBezTo>
                  <a:pt x="25681" y="1225914"/>
                  <a:pt x="24653" y="1114310"/>
                  <a:pt x="29496" y="1002935"/>
                </a:cubicBezTo>
                <a:cubicBezTo>
                  <a:pt x="31210" y="963507"/>
                  <a:pt x="36051" y="924277"/>
                  <a:pt x="39329" y="884948"/>
                </a:cubicBezTo>
                <a:cubicBezTo>
                  <a:pt x="42606" y="793180"/>
                  <a:pt x="43606" y="701302"/>
                  <a:pt x="49161" y="609644"/>
                </a:cubicBezTo>
                <a:cubicBezTo>
                  <a:pt x="50172" y="592963"/>
                  <a:pt x="58297" y="577180"/>
                  <a:pt x="58993" y="560483"/>
                </a:cubicBezTo>
                <a:cubicBezTo>
                  <a:pt x="64862" y="419638"/>
                  <a:pt x="54516" y="277935"/>
                  <a:pt x="68826" y="137696"/>
                </a:cubicBezTo>
                <a:cubicBezTo>
                  <a:pt x="71225" y="114184"/>
                  <a:pt x="88491" y="91813"/>
                  <a:pt x="108155" y="78703"/>
                </a:cubicBezTo>
                <a:cubicBezTo>
                  <a:pt x="146274" y="53289"/>
                  <a:pt x="126441" y="62775"/>
                  <a:pt x="167148" y="49206"/>
                </a:cubicBezTo>
                <a:cubicBezTo>
                  <a:pt x="176980" y="42651"/>
                  <a:pt x="186076" y="34826"/>
                  <a:pt x="196645" y="29541"/>
                </a:cubicBezTo>
                <a:cubicBezTo>
                  <a:pt x="205915" y="24906"/>
                  <a:pt x="216043" y="22040"/>
                  <a:pt x="226142" y="19709"/>
                </a:cubicBezTo>
                <a:cubicBezTo>
                  <a:pt x="319712" y="-1884"/>
                  <a:pt x="295275" y="44"/>
                  <a:pt x="353961" y="44"/>
                </a:cubicBezTo>
              </a:path>
            </a:pathLst>
          </a:custGeom>
          <a:ln w="28575">
            <a:solidFill>
              <a:srgbClr val="FF0000"/>
            </a:solidFill>
            <a:prstDash val="sysDash"/>
            <a:headEnd type="none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Vrije vorm 3"/>
          <p:cNvSpPr/>
          <p:nvPr/>
        </p:nvSpPr>
        <p:spPr>
          <a:xfrm>
            <a:off x="7702062" y="2267246"/>
            <a:ext cx="433753" cy="1320016"/>
          </a:xfrm>
          <a:custGeom>
            <a:avLst/>
            <a:gdLst>
              <a:gd name="connsiteX0" fmla="*/ 433753 w 433753"/>
              <a:gd name="connsiteY0" fmla="*/ 1219200 h 1219200"/>
              <a:gd name="connsiteX1" fmla="*/ 234461 w 433753"/>
              <a:gd name="connsiteY1" fmla="*/ 844061 h 1219200"/>
              <a:gd name="connsiteX2" fmla="*/ 199292 w 433753"/>
              <a:gd name="connsiteY2" fmla="*/ 738553 h 1219200"/>
              <a:gd name="connsiteX3" fmla="*/ 187569 w 433753"/>
              <a:gd name="connsiteY3" fmla="*/ 703384 h 1219200"/>
              <a:gd name="connsiteX4" fmla="*/ 152400 w 433753"/>
              <a:gd name="connsiteY4" fmla="*/ 668215 h 1219200"/>
              <a:gd name="connsiteX5" fmla="*/ 128953 w 433753"/>
              <a:gd name="connsiteY5" fmla="*/ 597876 h 1219200"/>
              <a:gd name="connsiteX6" fmla="*/ 117230 w 433753"/>
              <a:gd name="connsiteY6" fmla="*/ 562707 h 1219200"/>
              <a:gd name="connsiteX7" fmla="*/ 93784 w 433753"/>
              <a:gd name="connsiteY7" fmla="*/ 527538 h 1219200"/>
              <a:gd name="connsiteX8" fmla="*/ 82061 w 433753"/>
              <a:gd name="connsiteY8" fmla="*/ 410307 h 1219200"/>
              <a:gd name="connsiteX9" fmla="*/ 70338 w 433753"/>
              <a:gd name="connsiteY9" fmla="*/ 363415 h 1219200"/>
              <a:gd name="connsiteX10" fmla="*/ 82061 w 433753"/>
              <a:gd name="connsiteY10" fmla="*/ 281353 h 1219200"/>
              <a:gd name="connsiteX11" fmla="*/ 105507 w 433753"/>
              <a:gd name="connsiteY11" fmla="*/ 211015 h 1219200"/>
              <a:gd name="connsiteX12" fmla="*/ 128953 w 433753"/>
              <a:gd name="connsiteY12" fmla="*/ 117230 h 1219200"/>
              <a:gd name="connsiteX13" fmla="*/ 93784 w 433753"/>
              <a:gd name="connsiteY13" fmla="*/ 82061 h 1219200"/>
              <a:gd name="connsiteX14" fmla="*/ 70338 w 433753"/>
              <a:gd name="connsiteY14" fmla="*/ 46892 h 1219200"/>
              <a:gd name="connsiteX15" fmla="*/ 0 w 433753"/>
              <a:gd name="connsiteY15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3753" h="1219200">
                <a:moveTo>
                  <a:pt x="433753" y="1219200"/>
                </a:moveTo>
                <a:cubicBezTo>
                  <a:pt x="367322" y="1094154"/>
                  <a:pt x="297785" y="970709"/>
                  <a:pt x="234461" y="844061"/>
                </a:cubicBezTo>
                <a:cubicBezTo>
                  <a:pt x="234458" y="844055"/>
                  <a:pt x="205154" y="756140"/>
                  <a:pt x="199292" y="738553"/>
                </a:cubicBezTo>
                <a:cubicBezTo>
                  <a:pt x="195384" y="726830"/>
                  <a:pt x="196307" y="712122"/>
                  <a:pt x="187569" y="703384"/>
                </a:cubicBezTo>
                <a:lnTo>
                  <a:pt x="152400" y="668215"/>
                </a:lnTo>
                <a:lnTo>
                  <a:pt x="128953" y="597876"/>
                </a:lnTo>
                <a:cubicBezTo>
                  <a:pt x="125045" y="586153"/>
                  <a:pt x="124085" y="572989"/>
                  <a:pt x="117230" y="562707"/>
                </a:cubicBezTo>
                <a:lnTo>
                  <a:pt x="93784" y="527538"/>
                </a:lnTo>
                <a:cubicBezTo>
                  <a:pt x="89876" y="488461"/>
                  <a:pt x="87615" y="449184"/>
                  <a:pt x="82061" y="410307"/>
                </a:cubicBezTo>
                <a:cubicBezTo>
                  <a:pt x="79782" y="394357"/>
                  <a:pt x="70338" y="379527"/>
                  <a:pt x="70338" y="363415"/>
                </a:cubicBezTo>
                <a:cubicBezTo>
                  <a:pt x="70338" y="335783"/>
                  <a:pt x="75848" y="308277"/>
                  <a:pt x="82061" y="281353"/>
                </a:cubicBezTo>
                <a:cubicBezTo>
                  <a:pt x="87618" y="257272"/>
                  <a:pt x="99513" y="234991"/>
                  <a:pt x="105507" y="211015"/>
                </a:cubicBezTo>
                <a:lnTo>
                  <a:pt x="128953" y="117230"/>
                </a:lnTo>
                <a:cubicBezTo>
                  <a:pt x="117230" y="105507"/>
                  <a:pt x="104398" y="94797"/>
                  <a:pt x="93784" y="82061"/>
                </a:cubicBezTo>
                <a:cubicBezTo>
                  <a:pt x="84764" y="71237"/>
                  <a:pt x="80941" y="56170"/>
                  <a:pt x="70338" y="46892"/>
                </a:cubicBezTo>
                <a:cubicBezTo>
                  <a:pt x="49131" y="28336"/>
                  <a:pt x="0" y="0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3" name="Groep 22"/>
          <p:cNvGrpSpPr/>
          <p:nvPr/>
        </p:nvGrpSpPr>
        <p:grpSpPr>
          <a:xfrm>
            <a:off x="3095626" y="3972953"/>
            <a:ext cx="155152" cy="180088"/>
            <a:chOff x="3095626" y="3972953"/>
            <a:chExt cx="155152" cy="180088"/>
          </a:xfrm>
        </p:grpSpPr>
        <p:cxnSp>
          <p:nvCxnSpPr>
            <p:cNvPr id="24" name="Rechte verbindingslijn 23"/>
            <p:cNvCxnSpPr/>
            <p:nvPr/>
          </p:nvCxnSpPr>
          <p:spPr>
            <a:xfrm>
              <a:off x="3100513" y="3973041"/>
              <a:ext cx="150265" cy="18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28"/>
            <p:cNvCxnSpPr/>
            <p:nvPr/>
          </p:nvCxnSpPr>
          <p:spPr>
            <a:xfrm flipH="1">
              <a:off x="3095626" y="3972953"/>
              <a:ext cx="152400" cy="18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Rechte verbindingslijn met pijl 5"/>
          <p:cNvCxnSpPr/>
          <p:nvPr/>
        </p:nvCxnSpPr>
        <p:spPr>
          <a:xfrm flipH="1">
            <a:off x="7964506" y="3537803"/>
            <a:ext cx="72008" cy="1558698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/>
          <p:cNvCxnSpPr/>
          <p:nvPr/>
        </p:nvCxnSpPr>
        <p:spPr>
          <a:xfrm>
            <a:off x="7754653" y="2867504"/>
            <a:ext cx="209853" cy="506441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hthoek 4"/>
          <p:cNvSpPr/>
          <p:nvPr/>
        </p:nvSpPr>
        <p:spPr>
          <a:xfrm rot="21403273">
            <a:off x="6726925" y="3540017"/>
            <a:ext cx="1309197" cy="14835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7"/>
          <p:cNvGrpSpPr>
            <a:grpSpLocks/>
          </p:cNvGrpSpPr>
          <p:nvPr/>
        </p:nvGrpSpPr>
        <p:grpSpPr bwMode="auto">
          <a:xfrm rot="6542476">
            <a:off x="-412750" y="-1310905"/>
            <a:ext cx="10763250" cy="11312526"/>
            <a:chOff x="-1710813" y="-5360761"/>
            <a:chExt cx="16818370" cy="17676586"/>
          </a:xfrm>
        </p:grpSpPr>
        <p:pic>
          <p:nvPicPr>
            <p:cNvPr id="1948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1" r="8623" b="4445"/>
            <a:stretch>
              <a:fillRect/>
            </a:stretch>
          </p:blipFill>
          <p:spPr bwMode="auto">
            <a:xfrm>
              <a:off x="-1638300" y="3114675"/>
              <a:ext cx="16711152" cy="920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5" t="11375" b="5122"/>
            <a:stretch>
              <a:fillRect/>
            </a:stretch>
          </p:blipFill>
          <p:spPr bwMode="auto">
            <a:xfrm>
              <a:off x="-1710813" y="-5360761"/>
              <a:ext cx="16818370" cy="8589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reeform 8"/>
          <p:cNvSpPr/>
          <p:nvPr/>
        </p:nvSpPr>
        <p:spPr>
          <a:xfrm>
            <a:off x="1793875" y="3413125"/>
            <a:ext cx="6515100" cy="1638300"/>
          </a:xfrm>
          <a:custGeom>
            <a:avLst/>
            <a:gdLst>
              <a:gd name="connsiteX0" fmla="*/ 0 w 8938726"/>
              <a:gd name="connsiteY0" fmla="*/ 718457 h 2183363"/>
              <a:gd name="connsiteX1" fmla="*/ 550506 w 8938726"/>
              <a:gd name="connsiteY1" fmla="*/ 690465 h 2183363"/>
              <a:gd name="connsiteX2" fmla="*/ 849085 w 8938726"/>
              <a:gd name="connsiteY2" fmla="*/ 541176 h 2183363"/>
              <a:gd name="connsiteX3" fmla="*/ 3107093 w 8938726"/>
              <a:gd name="connsiteY3" fmla="*/ 373225 h 2183363"/>
              <a:gd name="connsiteX4" fmla="*/ 4516016 w 8938726"/>
              <a:gd name="connsiteY4" fmla="*/ 279919 h 2183363"/>
              <a:gd name="connsiteX5" fmla="*/ 6307493 w 8938726"/>
              <a:gd name="connsiteY5" fmla="*/ 149290 h 2183363"/>
              <a:gd name="connsiteX6" fmla="*/ 8481526 w 8938726"/>
              <a:gd name="connsiteY6" fmla="*/ 0 h 2183363"/>
              <a:gd name="connsiteX7" fmla="*/ 8733453 w 8938726"/>
              <a:gd name="connsiteY7" fmla="*/ 18661 h 2183363"/>
              <a:gd name="connsiteX8" fmla="*/ 8892073 w 8938726"/>
              <a:gd name="connsiteY8" fmla="*/ 111968 h 2183363"/>
              <a:gd name="connsiteX9" fmla="*/ 8938726 w 8938726"/>
              <a:gd name="connsiteY9" fmla="*/ 242596 h 2183363"/>
              <a:gd name="connsiteX10" fmla="*/ 8882742 w 8938726"/>
              <a:gd name="connsiteY10" fmla="*/ 1147665 h 2183363"/>
              <a:gd name="connsiteX11" fmla="*/ 8873412 w 8938726"/>
              <a:gd name="connsiteY11" fmla="*/ 1371600 h 2183363"/>
              <a:gd name="connsiteX12" fmla="*/ 8630816 w 8938726"/>
              <a:gd name="connsiteY12" fmla="*/ 1567543 h 2183363"/>
              <a:gd name="connsiteX13" fmla="*/ 8602824 w 8938726"/>
              <a:gd name="connsiteY13" fmla="*/ 2183363 h 2183363"/>
              <a:gd name="connsiteX0" fmla="*/ 0 w 8938726"/>
              <a:gd name="connsiteY0" fmla="*/ 718457 h 2183363"/>
              <a:gd name="connsiteX1" fmla="*/ 550506 w 8938726"/>
              <a:gd name="connsiteY1" fmla="*/ 690465 h 2183363"/>
              <a:gd name="connsiteX2" fmla="*/ 849085 w 8938726"/>
              <a:gd name="connsiteY2" fmla="*/ 541176 h 2183363"/>
              <a:gd name="connsiteX3" fmla="*/ 3107093 w 8938726"/>
              <a:gd name="connsiteY3" fmla="*/ 373225 h 2183363"/>
              <a:gd name="connsiteX4" fmla="*/ 4516016 w 8938726"/>
              <a:gd name="connsiteY4" fmla="*/ 279919 h 2183363"/>
              <a:gd name="connsiteX5" fmla="*/ 6307493 w 8938726"/>
              <a:gd name="connsiteY5" fmla="*/ 149290 h 2183363"/>
              <a:gd name="connsiteX6" fmla="*/ 8481526 w 8938726"/>
              <a:gd name="connsiteY6" fmla="*/ 0 h 2183363"/>
              <a:gd name="connsiteX7" fmla="*/ 8602824 w 8938726"/>
              <a:gd name="connsiteY7" fmla="*/ 27991 h 2183363"/>
              <a:gd name="connsiteX8" fmla="*/ 8892073 w 8938726"/>
              <a:gd name="connsiteY8" fmla="*/ 111968 h 2183363"/>
              <a:gd name="connsiteX9" fmla="*/ 8938726 w 8938726"/>
              <a:gd name="connsiteY9" fmla="*/ 242596 h 2183363"/>
              <a:gd name="connsiteX10" fmla="*/ 8882742 w 8938726"/>
              <a:gd name="connsiteY10" fmla="*/ 1147665 h 2183363"/>
              <a:gd name="connsiteX11" fmla="*/ 8873412 w 8938726"/>
              <a:gd name="connsiteY11" fmla="*/ 1371600 h 2183363"/>
              <a:gd name="connsiteX12" fmla="*/ 8630816 w 8938726"/>
              <a:gd name="connsiteY12" fmla="*/ 1567543 h 2183363"/>
              <a:gd name="connsiteX13" fmla="*/ 8602824 w 8938726"/>
              <a:gd name="connsiteY13" fmla="*/ 2183363 h 2183363"/>
              <a:gd name="connsiteX0" fmla="*/ 0 w 8938726"/>
              <a:gd name="connsiteY0" fmla="*/ 718457 h 2183363"/>
              <a:gd name="connsiteX1" fmla="*/ 550506 w 8938726"/>
              <a:gd name="connsiteY1" fmla="*/ 690465 h 2183363"/>
              <a:gd name="connsiteX2" fmla="*/ 849085 w 8938726"/>
              <a:gd name="connsiteY2" fmla="*/ 541176 h 2183363"/>
              <a:gd name="connsiteX3" fmla="*/ 3107093 w 8938726"/>
              <a:gd name="connsiteY3" fmla="*/ 373225 h 2183363"/>
              <a:gd name="connsiteX4" fmla="*/ 4516016 w 8938726"/>
              <a:gd name="connsiteY4" fmla="*/ 279919 h 2183363"/>
              <a:gd name="connsiteX5" fmla="*/ 6307493 w 8938726"/>
              <a:gd name="connsiteY5" fmla="*/ 149290 h 2183363"/>
              <a:gd name="connsiteX6" fmla="*/ 8481526 w 8938726"/>
              <a:gd name="connsiteY6" fmla="*/ 0 h 2183363"/>
              <a:gd name="connsiteX7" fmla="*/ 8602824 w 8938726"/>
              <a:gd name="connsiteY7" fmla="*/ 27991 h 2183363"/>
              <a:gd name="connsiteX8" fmla="*/ 8686799 w 8938726"/>
              <a:gd name="connsiteY8" fmla="*/ 186613 h 2183363"/>
              <a:gd name="connsiteX9" fmla="*/ 8938726 w 8938726"/>
              <a:gd name="connsiteY9" fmla="*/ 242596 h 2183363"/>
              <a:gd name="connsiteX10" fmla="*/ 8882742 w 8938726"/>
              <a:gd name="connsiteY10" fmla="*/ 1147665 h 2183363"/>
              <a:gd name="connsiteX11" fmla="*/ 8873412 w 8938726"/>
              <a:gd name="connsiteY11" fmla="*/ 1371600 h 2183363"/>
              <a:gd name="connsiteX12" fmla="*/ 8630816 w 8938726"/>
              <a:gd name="connsiteY12" fmla="*/ 1567543 h 2183363"/>
              <a:gd name="connsiteX13" fmla="*/ 8602824 w 8938726"/>
              <a:gd name="connsiteY13" fmla="*/ 2183363 h 2183363"/>
              <a:gd name="connsiteX0" fmla="*/ 0 w 8882742"/>
              <a:gd name="connsiteY0" fmla="*/ 718457 h 2183363"/>
              <a:gd name="connsiteX1" fmla="*/ 550506 w 8882742"/>
              <a:gd name="connsiteY1" fmla="*/ 690465 h 2183363"/>
              <a:gd name="connsiteX2" fmla="*/ 849085 w 8882742"/>
              <a:gd name="connsiteY2" fmla="*/ 541176 h 2183363"/>
              <a:gd name="connsiteX3" fmla="*/ 3107093 w 8882742"/>
              <a:gd name="connsiteY3" fmla="*/ 373225 h 2183363"/>
              <a:gd name="connsiteX4" fmla="*/ 4516016 w 8882742"/>
              <a:gd name="connsiteY4" fmla="*/ 279919 h 2183363"/>
              <a:gd name="connsiteX5" fmla="*/ 6307493 w 8882742"/>
              <a:gd name="connsiteY5" fmla="*/ 149290 h 2183363"/>
              <a:gd name="connsiteX6" fmla="*/ 8481526 w 8882742"/>
              <a:gd name="connsiteY6" fmla="*/ 0 h 2183363"/>
              <a:gd name="connsiteX7" fmla="*/ 8602824 w 8882742"/>
              <a:gd name="connsiteY7" fmla="*/ 27991 h 2183363"/>
              <a:gd name="connsiteX8" fmla="*/ 8686799 w 8882742"/>
              <a:gd name="connsiteY8" fmla="*/ 186613 h 2183363"/>
              <a:gd name="connsiteX9" fmla="*/ 8677469 w 8882742"/>
              <a:gd name="connsiteY9" fmla="*/ 419877 h 2183363"/>
              <a:gd name="connsiteX10" fmla="*/ 8882742 w 8882742"/>
              <a:gd name="connsiteY10" fmla="*/ 1147665 h 2183363"/>
              <a:gd name="connsiteX11" fmla="*/ 8873412 w 8882742"/>
              <a:gd name="connsiteY11" fmla="*/ 1371600 h 2183363"/>
              <a:gd name="connsiteX12" fmla="*/ 8630816 w 8882742"/>
              <a:gd name="connsiteY12" fmla="*/ 1567543 h 2183363"/>
              <a:gd name="connsiteX13" fmla="*/ 8602824 w 8882742"/>
              <a:gd name="connsiteY13" fmla="*/ 2183363 h 2183363"/>
              <a:gd name="connsiteX0" fmla="*/ 0 w 8873412"/>
              <a:gd name="connsiteY0" fmla="*/ 718457 h 2183363"/>
              <a:gd name="connsiteX1" fmla="*/ 550506 w 8873412"/>
              <a:gd name="connsiteY1" fmla="*/ 690465 h 2183363"/>
              <a:gd name="connsiteX2" fmla="*/ 849085 w 8873412"/>
              <a:gd name="connsiteY2" fmla="*/ 541176 h 2183363"/>
              <a:gd name="connsiteX3" fmla="*/ 3107093 w 8873412"/>
              <a:gd name="connsiteY3" fmla="*/ 373225 h 2183363"/>
              <a:gd name="connsiteX4" fmla="*/ 4516016 w 8873412"/>
              <a:gd name="connsiteY4" fmla="*/ 279919 h 2183363"/>
              <a:gd name="connsiteX5" fmla="*/ 6307493 w 8873412"/>
              <a:gd name="connsiteY5" fmla="*/ 149290 h 2183363"/>
              <a:gd name="connsiteX6" fmla="*/ 8481526 w 8873412"/>
              <a:gd name="connsiteY6" fmla="*/ 0 h 2183363"/>
              <a:gd name="connsiteX7" fmla="*/ 8602824 w 8873412"/>
              <a:gd name="connsiteY7" fmla="*/ 27991 h 2183363"/>
              <a:gd name="connsiteX8" fmla="*/ 8686799 w 8873412"/>
              <a:gd name="connsiteY8" fmla="*/ 186613 h 2183363"/>
              <a:gd name="connsiteX9" fmla="*/ 8677469 w 8873412"/>
              <a:gd name="connsiteY9" fmla="*/ 419877 h 2183363"/>
              <a:gd name="connsiteX10" fmla="*/ 8630815 w 8873412"/>
              <a:gd name="connsiteY10" fmla="*/ 1147665 h 2183363"/>
              <a:gd name="connsiteX11" fmla="*/ 8873412 w 8873412"/>
              <a:gd name="connsiteY11" fmla="*/ 1371600 h 2183363"/>
              <a:gd name="connsiteX12" fmla="*/ 8630816 w 8873412"/>
              <a:gd name="connsiteY12" fmla="*/ 1567543 h 2183363"/>
              <a:gd name="connsiteX13" fmla="*/ 8602824 w 8873412"/>
              <a:gd name="connsiteY13" fmla="*/ 2183363 h 2183363"/>
              <a:gd name="connsiteX0" fmla="*/ 0 w 8686799"/>
              <a:gd name="connsiteY0" fmla="*/ 718457 h 2183363"/>
              <a:gd name="connsiteX1" fmla="*/ 550506 w 8686799"/>
              <a:gd name="connsiteY1" fmla="*/ 690465 h 2183363"/>
              <a:gd name="connsiteX2" fmla="*/ 849085 w 8686799"/>
              <a:gd name="connsiteY2" fmla="*/ 541176 h 2183363"/>
              <a:gd name="connsiteX3" fmla="*/ 3107093 w 8686799"/>
              <a:gd name="connsiteY3" fmla="*/ 373225 h 2183363"/>
              <a:gd name="connsiteX4" fmla="*/ 4516016 w 8686799"/>
              <a:gd name="connsiteY4" fmla="*/ 279919 h 2183363"/>
              <a:gd name="connsiteX5" fmla="*/ 6307493 w 8686799"/>
              <a:gd name="connsiteY5" fmla="*/ 149290 h 2183363"/>
              <a:gd name="connsiteX6" fmla="*/ 8481526 w 8686799"/>
              <a:gd name="connsiteY6" fmla="*/ 0 h 2183363"/>
              <a:gd name="connsiteX7" fmla="*/ 8602824 w 8686799"/>
              <a:gd name="connsiteY7" fmla="*/ 27991 h 2183363"/>
              <a:gd name="connsiteX8" fmla="*/ 8686799 w 8686799"/>
              <a:gd name="connsiteY8" fmla="*/ 186613 h 2183363"/>
              <a:gd name="connsiteX9" fmla="*/ 8677469 w 8686799"/>
              <a:gd name="connsiteY9" fmla="*/ 419877 h 2183363"/>
              <a:gd name="connsiteX10" fmla="*/ 8630815 w 8686799"/>
              <a:gd name="connsiteY10" fmla="*/ 1147665 h 2183363"/>
              <a:gd name="connsiteX11" fmla="*/ 8612155 w 8686799"/>
              <a:gd name="connsiteY11" fmla="*/ 1371600 h 2183363"/>
              <a:gd name="connsiteX12" fmla="*/ 8630816 w 8686799"/>
              <a:gd name="connsiteY12" fmla="*/ 1567543 h 2183363"/>
              <a:gd name="connsiteX13" fmla="*/ 8602824 w 8686799"/>
              <a:gd name="connsiteY13" fmla="*/ 2183363 h 2183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86799" h="2183363">
                <a:moveTo>
                  <a:pt x="0" y="718457"/>
                </a:moveTo>
                <a:lnTo>
                  <a:pt x="550506" y="690465"/>
                </a:lnTo>
                <a:lnTo>
                  <a:pt x="849085" y="541176"/>
                </a:lnTo>
                <a:lnTo>
                  <a:pt x="3107093" y="373225"/>
                </a:lnTo>
                <a:lnTo>
                  <a:pt x="4516016" y="279919"/>
                </a:lnTo>
                <a:lnTo>
                  <a:pt x="6307493" y="149290"/>
                </a:lnTo>
                <a:lnTo>
                  <a:pt x="8481526" y="0"/>
                </a:lnTo>
                <a:lnTo>
                  <a:pt x="8602824" y="27991"/>
                </a:lnTo>
                <a:lnTo>
                  <a:pt x="8686799" y="186613"/>
                </a:lnTo>
                <a:lnTo>
                  <a:pt x="8677469" y="419877"/>
                </a:lnTo>
                <a:lnTo>
                  <a:pt x="8630815" y="1147665"/>
                </a:lnTo>
                <a:lnTo>
                  <a:pt x="8612155" y="1371600"/>
                </a:lnTo>
                <a:lnTo>
                  <a:pt x="8630816" y="1567543"/>
                </a:lnTo>
                <a:lnTo>
                  <a:pt x="8602824" y="2183363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281238" y="3774449"/>
            <a:ext cx="1917700" cy="223837"/>
          </a:xfrm>
          <a:custGeom>
            <a:avLst/>
            <a:gdLst>
              <a:gd name="connsiteX0" fmla="*/ 2556587 w 2556587"/>
              <a:gd name="connsiteY0" fmla="*/ 121298 h 298579"/>
              <a:gd name="connsiteX1" fmla="*/ 2528596 w 2556587"/>
              <a:gd name="connsiteY1" fmla="*/ 0 h 298579"/>
              <a:gd name="connsiteX2" fmla="*/ 671804 w 2556587"/>
              <a:gd name="connsiteY2" fmla="*/ 121298 h 298579"/>
              <a:gd name="connsiteX3" fmla="*/ 0 w 2556587"/>
              <a:gd name="connsiteY3" fmla="*/ 167951 h 298579"/>
              <a:gd name="connsiteX4" fmla="*/ 9330 w 2556587"/>
              <a:gd name="connsiteY4" fmla="*/ 298579 h 298579"/>
              <a:gd name="connsiteX5" fmla="*/ 1436914 w 2556587"/>
              <a:gd name="connsiteY5" fmla="*/ 223935 h 298579"/>
              <a:gd name="connsiteX6" fmla="*/ 1791477 w 2556587"/>
              <a:gd name="connsiteY6" fmla="*/ 205273 h 298579"/>
              <a:gd name="connsiteX7" fmla="*/ 2556587 w 2556587"/>
              <a:gd name="connsiteY7" fmla="*/ 121298 h 29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6587" h="298579">
                <a:moveTo>
                  <a:pt x="2556587" y="121298"/>
                </a:moveTo>
                <a:lnTo>
                  <a:pt x="2528596" y="0"/>
                </a:lnTo>
                <a:lnTo>
                  <a:pt x="671804" y="121298"/>
                </a:lnTo>
                <a:lnTo>
                  <a:pt x="0" y="167951"/>
                </a:lnTo>
                <a:lnTo>
                  <a:pt x="9330" y="298579"/>
                </a:lnTo>
                <a:lnTo>
                  <a:pt x="1436914" y="223935"/>
                </a:lnTo>
                <a:lnTo>
                  <a:pt x="1791477" y="205273"/>
                </a:lnTo>
                <a:lnTo>
                  <a:pt x="2556587" y="12129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466" name="TextBox 23"/>
          <p:cNvSpPr txBox="1">
            <a:spLocks noChangeArrowheads="1"/>
          </p:cNvSpPr>
          <p:nvPr/>
        </p:nvSpPr>
        <p:spPr bwMode="auto">
          <a:xfrm>
            <a:off x="6152883" y="5164457"/>
            <a:ext cx="290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1800" b="0" i="0" dirty="0" smtClean="0">
                <a:solidFill>
                  <a:srgbClr val="FF0000"/>
                </a:solidFill>
                <a:latin typeface="Mercury Regular" pitchFamily="18" charset="0"/>
              </a:rPr>
              <a:t>Jetsesteenweg / Léon </a:t>
            </a:r>
            <a:r>
              <a:rPr lang="nl-BE" sz="1800" b="0" i="0" dirty="0" smtClean="0">
                <a:solidFill>
                  <a:srgbClr val="FF0000"/>
                </a:solidFill>
                <a:latin typeface="Mercury Regular" pitchFamily="18" charset="0"/>
              </a:rPr>
              <a:t>Théodorstraat</a:t>
            </a:r>
            <a:endParaRPr lang="nl-BE" sz="1800" b="0" i="0" dirty="0" smtClean="0">
              <a:solidFill>
                <a:srgbClr val="FF0000"/>
              </a:solidFill>
              <a:latin typeface="Mercury Regular" pitchFamily="18" charset="0"/>
            </a:endParaRPr>
          </a:p>
          <a:p>
            <a:pPr algn="ctr"/>
            <a:r>
              <a:rPr lang="fr-BE" altLang="en-US" sz="1800" dirty="0" smtClean="0">
                <a:solidFill>
                  <a:srgbClr val="FF0000"/>
                </a:solidFill>
                <a:latin typeface="Mercury Regular" panose="02000603000000020004" pitchFamily="50" charset="0"/>
              </a:rPr>
              <a:t>3/07/2017- 15/12/2017</a:t>
            </a:r>
            <a:endParaRPr lang="en-US" altLang="en-US" sz="1800" dirty="0">
              <a:solidFill>
                <a:srgbClr val="FF0000"/>
              </a:solidFill>
              <a:latin typeface="Mercury Regular" panose="02000603000000020004" pitchFamily="50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165350" y="3819525"/>
            <a:ext cx="1065213" cy="704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8293100" y="4524375"/>
            <a:ext cx="1500188" cy="766763"/>
          </a:xfrm>
          <a:custGeom>
            <a:avLst/>
            <a:gdLst>
              <a:gd name="connsiteX0" fmla="*/ 18662 w 905070"/>
              <a:gd name="connsiteY0" fmla="*/ 0 h 429208"/>
              <a:gd name="connsiteX1" fmla="*/ 0 w 905070"/>
              <a:gd name="connsiteY1" fmla="*/ 93306 h 429208"/>
              <a:gd name="connsiteX2" fmla="*/ 326572 w 905070"/>
              <a:gd name="connsiteY2" fmla="*/ 121298 h 429208"/>
              <a:gd name="connsiteX3" fmla="*/ 587829 w 905070"/>
              <a:gd name="connsiteY3" fmla="*/ 167951 h 429208"/>
              <a:gd name="connsiteX4" fmla="*/ 811764 w 905070"/>
              <a:gd name="connsiteY4" fmla="*/ 317240 h 429208"/>
              <a:gd name="connsiteX5" fmla="*/ 895739 w 905070"/>
              <a:gd name="connsiteY5" fmla="*/ 429208 h 429208"/>
              <a:gd name="connsiteX6" fmla="*/ 905070 w 905070"/>
              <a:gd name="connsiteY6" fmla="*/ 242596 h 429208"/>
              <a:gd name="connsiteX7" fmla="*/ 783772 w 905070"/>
              <a:gd name="connsiteY7" fmla="*/ 139959 h 429208"/>
              <a:gd name="connsiteX8" fmla="*/ 606490 w 905070"/>
              <a:gd name="connsiteY8" fmla="*/ 37322 h 429208"/>
              <a:gd name="connsiteX9" fmla="*/ 18662 w 905070"/>
              <a:gd name="connsiteY9" fmla="*/ 0 h 429208"/>
              <a:gd name="connsiteX0" fmla="*/ 0 w 1315616"/>
              <a:gd name="connsiteY0" fmla="*/ 0 h 457200"/>
              <a:gd name="connsiteX1" fmla="*/ 410546 w 1315616"/>
              <a:gd name="connsiteY1" fmla="*/ 121298 h 457200"/>
              <a:gd name="connsiteX2" fmla="*/ 737118 w 1315616"/>
              <a:gd name="connsiteY2" fmla="*/ 149290 h 457200"/>
              <a:gd name="connsiteX3" fmla="*/ 998375 w 1315616"/>
              <a:gd name="connsiteY3" fmla="*/ 195943 h 457200"/>
              <a:gd name="connsiteX4" fmla="*/ 1222310 w 1315616"/>
              <a:gd name="connsiteY4" fmla="*/ 345232 h 457200"/>
              <a:gd name="connsiteX5" fmla="*/ 1306285 w 1315616"/>
              <a:gd name="connsiteY5" fmla="*/ 457200 h 457200"/>
              <a:gd name="connsiteX6" fmla="*/ 1315616 w 1315616"/>
              <a:gd name="connsiteY6" fmla="*/ 270588 h 457200"/>
              <a:gd name="connsiteX7" fmla="*/ 1194318 w 1315616"/>
              <a:gd name="connsiteY7" fmla="*/ 167951 h 457200"/>
              <a:gd name="connsiteX8" fmla="*/ 1017036 w 1315616"/>
              <a:gd name="connsiteY8" fmla="*/ 65314 h 457200"/>
              <a:gd name="connsiteX9" fmla="*/ 0 w 1315616"/>
              <a:gd name="connsiteY9" fmla="*/ 0 h 457200"/>
              <a:gd name="connsiteX0" fmla="*/ 1 w 1315617"/>
              <a:gd name="connsiteY0" fmla="*/ 0 h 457200"/>
              <a:gd name="connsiteX1" fmla="*/ 0 w 1315617"/>
              <a:gd name="connsiteY1" fmla="*/ 83975 h 457200"/>
              <a:gd name="connsiteX2" fmla="*/ 737119 w 1315617"/>
              <a:gd name="connsiteY2" fmla="*/ 149290 h 457200"/>
              <a:gd name="connsiteX3" fmla="*/ 998376 w 1315617"/>
              <a:gd name="connsiteY3" fmla="*/ 195943 h 457200"/>
              <a:gd name="connsiteX4" fmla="*/ 1222311 w 1315617"/>
              <a:gd name="connsiteY4" fmla="*/ 345232 h 457200"/>
              <a:gd name="connsiteX5" fmla="*/ 1306286 w 1315617"/>
              <a:gd name="connsiteY5" fmla="*/ 457200 h 457200"/>
              <a:gd name="connsiteX6" fmla="*/ 1315617 w 1315617"/>
              <a:gd name="connsiteY6" fmla="*/ 270588 h 457200"/>
              <a:gd name="connsiteX7" fmla="*/ 1194319 w 1315617"/>
              <a:gd name="connsiteY7" fmla="*/ 167951 h 457200"/>
              <a:gd name="connsiteX8" fmla="*/ 1017037 w 1315617"/>
              <a:gd name="connsiteY8" fmla="*/ 65314 h 457200"/>
              <a:gd name="connsiteX9" fmla="*/ 1 w 1315617"/>
              <a:gd name="connsiteY9" fmla="*/ 0 h 457200"/>
              <a:gd name="connsiteX0" fmla="*/ 1 w 1763486"/>
              <a:gd name="connsiteY0" fmla="*/ 0 h 737119"/>
              <a:gd name="connsiteX1" fmla="*/ 0 w 1763486"/>
              <a:gd name="connsiteY1" fmla="*/ 83975 h 737119"/>
              <a:gd name="connsiteX2" fmla="*/ 737119 w 1763486"/>
              <a:gd name="connsiteY2" fmla="*/ 149290 h 737119"/>
              <a:gd name="connsiteX3" fmla="*/ 998376 w 1763486"/>
              <a:gd name="connsiteY3" fmla="*/ 195943 h 737119"/>
              <a:gd name="connsiteX4" fmla="*/ 1222311 w 1763486"/>
              <a:gd name="connsiteY4" fmla="*/ 345232 h 737119"/>
              <a:gd name="connsiteX5" fmla="*/ 1306286 w 1763486"/>
              <a:gd name="connsiteY5" fmla="*/ 457200 h 737119"/>
              <a:gd name="connsiteX6" fmla="*/ 1763486 w 1763486"/>
              <a:gd name="connsiteY6" fmla="*/ 737119 h 737119"/>
              <a:gd name="connsiteX7" fmla="*/ 1194319 w 1763486"/>
              <a:gd name="connsiteY7" fmla="*/ 167951 h 737119"/>
              <a:gd name="connsiteX8" fmla="*/ 1017037 w 1763486"/>
              <a:gd name="connsiteY8" fmla="*/ 65314 h 737119"/>
              <a:gd name="connsiteX9" fmla="*/ 1 w 1763486"/>
              <a:gd name="connsiteY9" fmla="*/ 0 h 737119"/>
              <a:gd name="connsiteX0" fmla="*/ 1 w 1763486"/>
              <a:gd name="connsiteY0" fmla="*/ 0 h 793102"/>
              <a:gd name="connsiteX1" fmla="*/ 0 w 1763486"/>
              <a:gd name="connsiteY1" fmla="*/ 83975 h 793102"/>
              <a:gd name="connsiteX2" fmla="*/ 737119 w 1763486"/>
              <a:gd name="connsiteY2" fmla="*/ 149290 h 793102"/>
              <a:gd name="connsiteX3" fmla="*/ 998376 w 1763486"/>
              <a:gd name="connsiteY3" fmla="*/ 195943 h 793102"/>
              <a:gd name="connsiteX4" fmla="*/ 1222311 w 1763486"/>
              <a:gd name="connsiteY4" fmla="*/ 345232 h 793102"/>
              <a:gd name="connsiteX5" fmla="*/ 1679510 w 1763486"/>
              <a:gd name="connsiteY5" fmla="*/ 793102 h 793102"/>
              <a:gd name="connsiteX6" fmla="*/ 1763486 w 1763486"/>
              <a:gd name="connsiteY6" fmla="*/ 737119 h 793102"/>
              <a:gd name="connsiteX7" fmla="*/ 1194319 w 1763486"/>
              <a:gd name="connsiteY7" fmla="*/ 167951 h 793102"/>
              <a:gd name="connsiteX8" fmla="*/ 1017037 w 1763486"/>
              <a:gd name="connsiteY8" fmla="*/ 65314 h 793102"/>
              <a:gd name="connsiteX9" fmla="*/ 1 w 1763486"/>
              <a:gd name="connsiteY9" fmla="*/ 0 h 793102"/>
              <a:gd name="connsiteX0" fmla="*/ 1 w 2001611"/>
              <a:gd name="connsiteY0" fmla="*/ 0 h 946669"/>
              <a:gd name="connsiteX1" fmla="*/ 0 w 2001611"/>
              <a:gd name="connsiteY1" fmla="*/ 83975 h 946669"/>
              <a:gd name="connsiteX2" fmla="*/ 737119 w 2001611"/>
              <a:gd name="connsiteY2" fmla="*/ 149290 h 946669"/>
              <a:gd name="connsiteX3" fmla="*/ 998376 w 2001611"/>
              <a:gd name="connsiteY3" fmla="*/ 195943 h 946669"/>
              <a:gd name="connsiteX4" fmla="*/ 1222311 w 2001611"/>
              <a:gd name="connsiteY4" fmla="*/ 345232 h 946669"/>
              <a:gd name="connsiteX5" fmla="*/ 1679510 w 2001611"/>
              <a:gd name="connsiteY5" fmla="*/ 793102 h 946669"/>
              <a:gd name="connsiteX6" fmla="*/ 2001611 w 2001611"/>
              <a:gd name="connsiteY6" fmla="*/ 946669 h 946669"/>
              <a:gd name="connsiteX7" fmla="*/ 1194319 w 2001611"/>
              <a:gd name="connsiteY7" fmla="*/ 167951 h 946669"/>
              <a:gd name="connsiteX8" fmla="*/ 1017037 w 2001611"/>
              <a:gd name="connsiteY8" fmla="*/ 65314 h 946669"/>
              <a:gd name="connsiteX9" fmla="*/ 1 w 2001611"/>
              <a:gd name="connsiteY9" fmla="*/ 0 h 946669"/>
              <a:gd name="connsiteX0" fmla="*/ 1 w 2001611"/>
              <a:gd name="connsiteY0" fmla="*/ 0 h 1021702"/>
              <a:gd name="connsiteX1" fmla="*/ 0 w 2001611"/>
              <a:gd name="connsiteY1" fmla="*/ 83975 h 1021702"/>
              <a:gd name="connsiteX2" fmla="*/ 737119 w 2001611"/>
              <a:gd name="connsiteY2" fmla="*/ 149290 h 1021702"/>
              <a:gd name="connsiteX3" fmla="*/ 998376 w 2001611"/>
              <a:gd name="connsiteY3" fmla="*/ 195943 h 1021702"/>
              <a:gd name="connsiteX4" fmla="*/ 1222311 w 2001611"/>
              <a:gd name="connsiteY4" fmla="*/ 345232 h 1021702"/>
              <a:gd name="connsiteX5" fmla="*/ 1917635 w 2001611"/>
              <a:gd name="connsiteY5" fmla="*/ 1021702 h 1021702"/>
              <a:gd name="connsiteX6" fmla="*/ 2001611 w 2001611"/>
              <a:gd name="connsiteY6" fmla="*/ 946669 h 1021702"/>
              <a:gd name="connsiteX7" fmla="*/ 1194319 w 2001611"/>
              <a:gd name="connsiteY7" fmla="*/ 167951 h 1021702"/>
              <a:gd name="connsiteX8" fmla="*/ 1017037 w 2001611"/>
              <a:gd name="connsiteY8" fmla="*/ 65314 h 1021702"/>
              <a:gd name="connsiteX9" fmla="*/ 1 w 2001611"/>
              <a:gd name="connsiteY9" fmla="*/ 0 h 1021702"/>
              <a:gd name="connsiteX0" fmla="*/ 1 w 2001611"/>
              <a:gd name="connsiteY0" fmla="*/ 0 h 1021702"/>
              <a:gd name="connsiteX1" fmla="*/ 0 w 2001611"/>
              <a:gd name="connsiteY1" fmla="*/ 83975 h 1021702"/>
              <a:gd name="connsiteX2" fmla="*/ 737119 w 2001611"/>
              <a:gd name="connsiteY2" fmla="*/ 149290 h 1021702"/>
              <a:gd name="connsiteX3" fmla="*/ 998376 w 2001611"/>
              <a:gd name="connsiteY3" fmla="*/ 195943 h 1021702"/>
              <a:gd name="connsiteX4" fmla="*/ 1222311 w 2001611"/>
              <a:gd name="connsiteY4" fmla="*/ 345232 h 1021702"/>
              <a:gd name="connsiteX5" fmla="*/ 1917635 w 2001611"/>
              <a:gd name="connsiteY5" fmla="*/ 1021702 h 1021702"/>
              <a:gd name="connsiteX6" fmla="*/ 2001611 w 2001611"/>
              <a:gd name="connsiteY6" fmla="*/ 946669 h 1021702"/>
              <a:gd name="connsiteX7" fmla="*/ 1194319 w 2001611"/>
              <a:gd name="connsiteY7" fmla="*/ 167951 h 1021702"/>
              <a:gd name="connsiteX8" fmla="*/ 1017037 w 2001611"/>
              <a:gd name="connsiteY8" fmla="*/ 65314 h 1021702"/>
              <a:gd name="connsiteX9" fmla="*/ 1 w 2001611"/>
              <a:gd name="connsiteY9" fmla="*/ 0 h 102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1611" h="1021702">
                <a:moveTo>
                  <a:pt x="1" y="0"/>
                </a:moveTo>
                <a:cubicBezTo>
                  <a:pt x="1" y="27992"/>
                  <a:pt x="0" y="55983"/>
                  <a:pt x="0" y="83975"/>
                </a:cubicBezTo>
                <a:lnTo>
                  <a:pt x="737119" y="149290"/>
                </a:lnTo>
                <a:lnTo>
                  <a:pt x="998376" y="195943"/>
                </a:lnTo>
                <a:lnTo>
                  <a:pt x="1222311" y="345232"/>
                </a:lnTo>
                <a:lnTo>
                  <a:pt x="1917635" y="1021702"/>
                </a:lnTo>
                <a:lnTo>
                  <a:pt x="2001611" y="946669"/>
                </a:lnTo>
                <a:lnTo>
                  <a:pt x="1194319" y="167951"/>
                </a:lnTo>
                <a:lnTo>
                  <a:pt x="1017037" y="65314"/>
                </a:lnTo>
                <a:lnTo>
                  <a:pt x="1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439150" y="4629150"/>
            <a:ext cx="525463" cy="525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1773238" y="1903413"/>
            <a:ext cx="5921375" cy="2014537"/>
          </a:xfrm>
          <a:custGeom>
            <a:avLst/>
            <a:gdLst>
              <a:gd name="connsiteX0" fmla="*/ 8003098 w 8003098"/>
              <a:gd name="connsiteY0" fmla="*/ 1073790 h 2684477"/>
              <a:gd name="connsiteX1" fmla="*/ 7894041 w 8003098"/>
              <a:gd name="connsiteY1" fmla="*/ 822121 h 2684477"/>
              <a:gd name="connsiteX2" fmla="*/ 7625593 w 8003098"/>
              <a:gd name="connsiteY2" fmla="*/ 578840 h 2684477"/>
              <a:gd name="connsiteX3" fmla="*/ 7055142 w 8003098"/>
              <a:gd name="connsiteY3" fmla="*/ 125834 h 2684477"/>
              <a:gd name="connsiteX4" fmla="*/ 6895751 w 8003098"/>
              <a:gd name="connsiteY4" fmla="*/ 0 h 2684477"/>
              <a:gd name="connsiteX5" fmla="*/ 5662569 w 8003098"/>
              <a:gd name="connsiteY5" fmla="*/ 50334 h 2684477"/>
              <a:gd name="connsiteX6" fmla="*/ 4035105 w 8003098"/>
              <a:gd name="connsiteY6" fmla="*/ 201335 h 2684477"/>
              <a:gd name="connsiteX7" fmla="*/ 3951215 w 8003098"/>
              <a:gd name="connsiteY7" fmla="*/ 142612 h 2684477"/>
              <a:gd name="connsiteX8" fmla="*/ 3858936 w 8003098"/>
              <a:gd name="connsiteY8" fmla="*/ 151001 h 2684477"/>
              <a:gd name="connsiteX9" fmla="*/ 3766657 w 8003098"/>
              <a:gd name="connsiteY9" fmla="*/ 218113 h 2684477"/>
              <a:gd name="connsiteX10" fmla="*/ 1937857 w 8003098"/>
              <a:gd name="connsiteY10" fmla="*/ 293614 h 2684477"/>
              <a:gd name="connsiteX11" fmla="*/ 394283 w 8003098"/>
              <a:gd name="connsiteY11" fmla="*/ 2608976 h 2684477"/>
              <a:gd name="connsiteX12" fmla="*/ 260059 w 8003098"/>
              <a:gd name="connsiteY12" fmla="*/ 2676088 h 2684477"/>
              <a:gd name="connsiteX13" fmla="*/ 0 w 8003098"/>
              <a:gd name="connsiteY13" fmla="*/ 2684477 h 2684477"/>
              <a:gd name="connsiteX0" fmla="*/ 8003098 w 8003098"/>
              <a:gd name="connsiteY0" fmla="*/ 1073790 h 2684477"/>
              <a:gd name="connsiteX1" fmla="*/ 7894041 w 8003098"/>
              <a:gd name="connsiteY1" fmla="*/ 822121 h 2684477"/>
              <a:gd name="connsiteX2" fmla="*/ 7625593 w 8003098"/>
              <a:gd name="connsiteY2" fmla="*/ 578840 h 2684477"/>
              <a:gd name="connsiteX3" fmla="*/ 7055142 w 8003098"/>
              <a:gd name="connsiteY3" fmla="*/ 125834 h 2684477"/>
              <a:gd name="connsiteX4" fmla="*/ 6895751 w 8003098"/>
              <a:gd name="connsiteY4" fmla="*/ 0 h 2684477"/>
              <a:gd name="connsiteX5" fmla="*/ 5662569 w 8003098"/>
              <a:gd name="connsiteY5" fmla="*/ 50334 h 2684477"/>
              <a:gd name="connsiteX6" fmla="*/ 4035105 w 8003098"/>
              <a:gd name="connsiteY6" fmla="*/ 201335 h 2684477"/>
              <a:gd name="connsiteX7" fmla="*/ 3951215 w 8003098"/>
              <a:gd name="connsiteY7" fmla="*/ 142612 h 2684477"/>
              <a:gd name="connsiteX8" fmla="*/ 3858936 w 8003098"/>
              <a:gd name="connsiteY8" fmla="*/ 151001 h 2684477"/>
              <a:gd name="connsiteX9" fmla="*/ 3766657 w 8003098"/>
              <a:gd name="connsiteY9" fmla="*/ 218113 h 2684477"/>
              <a:gd name="connsiteX10" fmla="*/ 1937857 w 8003098"/>
              <a:gd name="connsiteY10" fmla="*/ 293614 h 2684477"/>
              <a:gd name="connsiteX11" fmla="*/ 1283516 w 8003098"/>
              <a:gd name="connsiteY11" fmla="*/ 1258348 h 2684477"/>
              <a:gd name="connsiteX12" fmla="*/ 394283 w 8003098"/>
              <a:gd name="connsiteY12" fmla="*/ 2608976 h 2684477"/>
              <a:gd name="connsiteX13" fmla="*/ 260059 w 8003098"/>
              <a:gd name="connsiteY13" fmla="*/ 2676088 h 2684477"/>
              <a:gd name="connsiteX14" fmla="*/ 0 w 8003098"/>
              <a:gd name="connsiteY14" fmla="*/ 2684477 h 2684477"/>
              <a:gd name="connsiteX0" fmla="*/ 8003098 w 8003098"/>
              <a:gd name="connsiteY0" fmla="*/ 1073790 h 2684477"/>
              <a:gd name="connsiteX1" fmla="*/ 7894041 w 8003098"/>
              <a:gd name="connsiteY1" fmla="*/ 822121 h 2684477"/>
              <a:gd name="connsiteX2" fmla="*/ 7625593 w 8003098"/>
              <a:gd name="connsiteY2" fmla="*/ 578840 h 2684477"/>
              <a:gd name="connsiteX3" fmla="*/ 7055142 w 8003098"/>
              <a:gd name="connsiteY3" fmla="*/ 125834 h 2684477"/>
              <a:gd name="connsiteX4" fmla="*/ 6895751 w 8003098"/>
              <a:gd name="connsiteY4" fmla="*/ 0 h 2684477"/>
              <a:gd name="connsiteX5" fmla="*/ 5662569 w 8003098"/>
              <a:gd name="connsiteY5" fmla="*/ 50334 h 2684477"/>
              <a:gd name="connsiteX6" fmla="*/ 4035105 w 8003098"/>
              <a:gd name="connsiteY6" fmla="*/ 201335 h 2684477"/>
              <a:gd name="connsiteX7" fmla="*/ 3951215 w 8003098"/>
              <a:gd name="connsiteY7" fmla="*/ 142612 h 2684477"/>
              <a:gd name="connsiteX8" fmla="*/ 3858936 w 8003098"/>
              <a:gd name="connsiteY8" fmla="*/ 151001 h 2684477"/>
              <a:gd name="connsiteX9" fmla="*/ 3766657 w 8003098"/>
              <a:gd name="connsiteY9" fmla="*/ 218113 h 2684477"/>
              <a:gd name="connsiteX10" fmla="*/ 1937857 w 8003098"/>
              <a:gd name="connsiteY10" fmla="*/ 293614 h 2684477"/>
              <a:gd name="connsiteX11" fmla="*/ 1216404 w 8003098"/>
              <a:gd name="connsiteY11" fmla="*/ 1300293 h 2684477"/>
              <a:gd name="connsiteX12" fmla="*/ 394283 w 8003098"/>
              <a:gd name="connsiteY12" fmla="*/ 2608976 h 2684477"/>
              <a:gd name="connsiteX13" fmla="*/ 260059 w 8003098"/>
              <a:gd name="connsiteY13" fmla="*/ 2676088 h 2684477"/>
              <a:gd name="connsiteX14" fmla="*/ 0 w 8003098"/>
              <a:gd name="connsiteY14" fmla="*/ 2684477 h 2684477"/>
              <a:gd name="connsiteX0" fmla="*/ 7919208 w 7919208"/>
              <a:gd name="connsiteY0" fmla="*/ 1199625 h 2684477"/>
              <a:gd name="connsiteX1" fmla="*/ 7894041 w 7919208"/>
              <a:gd name="connsiteY1" fmla="*/ 822121 h 2684477"/>
              <a:gd name="connsiteX2" fmla="*/ 7625593 w 7919208"/>
              <a:gd name="connsiteY2" fmla="*/ 578840 h 2684477"/>
              <a:gd name="connsiteX3" fmla="*/ 7055142 w 7919208"/>
              <a:gd name="connsiteY3" fmla="*/ 125834 h 2684477"/>
              <a:gd name="connsiteX4" fmla="*/ 6895751 w 7919208"/>
              <a:gd name="connsiteY4" fmla="*/ 0 h 2684477"/>
              <a:gd name="connsiteX5" fmla="*/ 5662569 w 7919208"/>
              <a:gd name="connsiteY5" fmla="*/ 50334 h 2684477"/>
              <a:gd name="connsiteX6" fmla="*/ 4035105 w 7919208"/>
              <a:gd name="connsiteY6" fmla="*/ 201335 h 2684477"/>
              <a:gd name="connsiteX7" fmla="*/ 3951215 w 7919208"/>
              <a:gd name="connsiteY7" fmla="*/ 142612 h 2684477"/>
              <a:gd name="connsiteX8" fmla="*/ 3858936 w 7919208"/>
              <a:gd name="connsiteY8" fmla="*/ 151001 h 2684477"/>
              <a:gd name="connsiteX9" fmla="*/ 3766657 w 7919208"/>
              <a:gd name="connsiteY9" fmla="*/ 218113 h 2684477"/>
              <a:gd name="connsiteX10" fmla="*/ 1937857 w 7919208"/>
              <a:gd name="connsiteY10" fmla="*/ 293614 h 2684477"/>
              <a:gd name="connsiteX11" fmla="*/ 1216404 w 7919208"/>
              <a:gd name="connsiteY11" fmla="*/ 1300293 h 2684477"/>
              <a:gd name="connsiteX12" fmla="*/ 394283 w 7919208"/>
              <a:gd name="connsiteY12" fmla="*/ 2608976 h 2684477"/>
              <a:gd name="connsiteX13" fmla="*/ 260059 w 7919208"/>
              <a:gd name="connsiteY13" fmla="*/ 2676088 h 2684477"/>
              <a:gd name="connsiteX14" fmla="*/ 0 w 7919208"/>
              <a:gd name="connsiteY14" fmla="*/ 2684477 h 2684477"/>
              <a:gd name="connsiteX0" fmla="*/ 7894041 w 7894041"/>
              <a:gd name="connsiteY0" fmla="*/ 1233181 h 2684477"/>
              <a:gd name="connsiteX1" fmla="*/ 7894041 w 7894041"/>
              <a:gd name="connsiteY1" fmla="*/ 822121 h 2684477"/>
              <a:gd name="connsiteX2" fmla="*/ 7625593 w 7894041"/>
              <a:gd name="connsiteY2" fmla="*/ 578840 h 2684477"/>
              <a:gd name="connsiteX3" fmla="*/ 7055142 w 7894041"/>
              <a:gd name="connsiteY3" fmla="*/ 125834 h 2684477"/>
              <a:gd name="connsiteX4" fmla="*/ 6895751 w 7894041"/>
              <a:gd name="connsiteY4" fmla="*/ 0 h 2684477"/>
              <a:gd name="connsiteX5" fmla="*/ 5662569 w 7894041"/>
              <a:gd name="connsiteY5" fmla="*/ 50334 h 2684477"/>
              <a:gd name="connsiteX6" fmla="*/ 4035105 w 7894041"/>
              <a:gd name="connsiteY6" fmla="*/ 201335 h 2684477"/>
              <a:gd name="connsiteX7" fmla="*/ 3951215 w 7894041"/>
              <a:gd name="connsiteY7" fmla="*/ 142612 h 2684477"/>
              <a:gd name="connsiteX8" fmla="*/ 3858936 w 7894041"/>
              <a:gd name="connsiteY8" fmla="*/ 151001 h 2684477"/>
              <a:gd name="connsiteX9" fmla="*/ 3766657 w 7894041"/>
              <a:gd name="connsiteY9" fmla="*/ 218113 h 2684477"/>
              <a:gd name="connsiteX10" fmla="*/ 1937857 w 7894041"/>
              <a:gd name="connsiteY10" fmla="*/ 293614 h 2684477"/>
              <a:gd name="connsiteX11" fmla="*/ 1216404 w 7894041"/>
              <a:gd name="connsiteY11" fmla="*/ 1300293 h 2684477"/>
              <a:gd name="connsiteX12" fmla="*/ 394283 w 7894041"/>
              <a:gd name="connsiteY12" fmla="*/ 2608976 h 2684477"/>
              <a:gd name="connsiteX13" fmla="*/ 260059 w 7894041"/>
              <a:gd name="connsiteY13" fmla="*/ 2676088 h 2684477"/>
              <a:gd name="connsiteX14" fmla="*/ 0 w 7894041"/>
              <a:gd name="connsiteY14" fmla="*/ 2684477 h 268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94041" h="2684477">
                <a:moveTo>
                  <a:pt x="7894041" y="1233181"/>
                </a:moveTo>
                <a:lnTo>
                  <a:pt x="7894041" y="822121"/>
                </a:lnTo>
                <a:lnTo>
                  <a:pt x="7625593" y="578840"/>
                </a:lnTo>
                <a:lnTo>
                  <a:pt x="7055142" y="125834"/>
                </a:lnTo>
                <a:lnTo>
                  <a:pt x="6895751" y="0"/>
                </a:lnTo>
                <a:lnTo>
                  <a:pt x="5662569" y="50334"/>
                </a:lnTo>
                <a:lnTo>
                  <a:pt x="4035105" y="201335"/>
                </a:lnTo>
                <a:lnTo>
                  <a:pt x="3951215" y="142612"/>
                </a:lnTo>
                <a:lnTo>
                  <a:pt x="3858936" y="151001"/>
                </a:lnTo>
                <a:lnTo>
                  <a:pt x="3766657" y="218113"/>
                </a:lnTo>
                <a:lnTo>
                  <a:pt x="1937857" y="293614"/>
                </a:lnTo>
                <a:lnTo>
                  <a:pt x="1216404" y="1300293"/>
                </a:lnTo>
                <a:lnTo>
                  <a:pt x="394283" y="2608976"/>
                </a:lnTo>
                <a:lnTo>
                  <a:pt x="260059" y="2676088"/>
                </a:lnTo>
                <a:lnTo>
                  <a:pt x="0" y="2684477"/>
                </a:lnTo>
              </a:path>
            </a:pathLst>
          </a:custGeom>
          <a:noFill/>
          <a:ln w="28575">
            <a:solidFill>
              <a:srgbClr val="00B0F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 rot="-226196">
            <a:off x="3558435" y="1587290"/>
            <a:ext cx="2959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BE" sz="1800" b="0" i="0" dirty="0" smtClean="0">
                <a:solidFill>
                  <a:srgbClr val="00B0F0"/>
                </a:solidFill>
                <a:latin typeface="Mercury Regular" pitchFamily="18" charset="0"/>
              </a:rPr>
              <a:t>Omleiding Grondwetlaan</a:t>
            </a:r>
          </a:p>
        </p:txBody>
      </p:sp>
      <p:pic>
        <p:nvPicPr>
          <p:cNvPr id="19474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713163"/>
            <a:ext cx="180975" cy="180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4260850" y="3702050"/>
            <a:ext cx="176213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7" name="TextBox 30"/>
          <p:cNvSpPr txBox="1">
            <a:spLocks noChangeArrowheads="1"/>
          </p:cNvSpPr>
          <p:nvPr/>
        </p:nvSpPr>
        <p:spPr bwMode="auto">
          <a:xfrm rot="-226196">
            <a:off x="2766473" y="3206301"/>
            <a:ext cx="51874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nl-BE" sz="1800" b="0" i="0" dirty="0" smtClean="0">
                <a:solidFill>
                  <a:srgbClr val="FF0000"/>
                </a:solidFill>
                <a:latin typeface="Mercury Regular" pitchFamily="18" charset="0"/>
              </a:rPr>
              <a:t>Verkeer behouden op de Jetselaan richting Simonis</a:t>
            </a:r>
          </a:p>
        </p:txBody>
      </p:sp>
      <p:sp>
        <p:nvSpPr>
          <p:cNvPr id="27" name="TextBox 33"/>
          <p:cNvSpPr txBox="1">
            <a:spLocks noChangeArrowheads="1"/>
          </p:cNvSpPr>
          <p:nvPr/>
        </p:nvSpPr>
        <p:spPr bwMode="auto">
          <a:xfrm>
            <a:off x="420949" y="4450170"/>
            <a:ext cx="3052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1800" dirty="0" smtClean="0">
                <a:solidFill>
                  <a:srgbClr val="000000"/>
                </a:solidFill>
                <a:latin typeface="Mercury Regular" pitchFamily="18" charset="0"/>
              </a:rPr>
              <a:t>Werf</a:t>
            </a:r>
            <a:r>
              <a:rPr lang="nl-BE" sz="1800" b="0" i="0" dirty="0" smtClean="0">
                <a:solidFill>
                  <a:srgbClr val="000000"/>
                </a:solidFill>
                <a:latin typeface="Mercury Regular" pitchFamily="18" charset="0"/>
              </a:rPr>
              <a:t> </a:t>
            </a:r>
            <a:r>
              <a:rPr lang="nl-BE" sz="1800" b="0" i="0" dirty="0" smtClean="0">
                <a:solidFill>
                  <a:srgbClr val="000000"/>
                </a:solidFill>
                <a:latin typeface="Mercury Regular" pitchFamily="18" charset="0"/>
              </a:rPr>
              <a:t>SIMONIS</a:t>
            </a:r>
          </a:p>
          <a:p>
            <a:pPr algn="ctr"/>
            <a:r>
              <a:rPr lang="fr-BE" altLang="en-US" sz="1800" dirty="0">
                <a:solidFill>
                  <a:srgbClr val="000000"/>
                </a:solidFill>
                <a:latin typeface="Mercury Regular" panose="02000603000000020004" pitchFamily="50" charset="0"/>
              </a:rPr>
              <a:t>2/06/2017-31/08/2017</a:t>
            </a: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1" y="193484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2800" b="0" i="0" dirty="0" smtClean="0">
                <a:solidFill>
                  <a:srgbClr val="233D90"/>
                </a:solidFill>
                <a:latin typeface="Mercury Bold" pitchFamily="18" charset="0"/>
              </a:rPr>
              <a:t>Omleidingen van ~ 30/07/2017 tot 28/08/2017</a:t>
            </a:r>
          </a:p>
        </p:txBody>
      </p:sp>
      <p:grpSp>
        <p:nvGrpSpPr>
          <p:cNvPr id="23" name="Groep 22"/>
          <p:cNvGrpSpPr/>
          <p:nvPr/>
        </p:nvGrpSpPr>
        <p:grpSpPr>
          <a:xfrm>
            <a:off x="3095626" y="3972953"/>
            <a:ext cx="155152" cy="180088"/>
            <a:chOff x="3095626" y="3972953"/>
            <a:chExt cx="155152" cy="180088"/>
          </a:xfrm>
        </p:grpSpPr>
        <p:cxnSp>
          <p:nvCxnSpPr>
            <p:cNvPr id="24" name="Rechte verbindingslijn 23"/>
            <p:cNvCxnSpPr/>
            <p:nvPr/>
          </p:nvCxnSpPr>
          <p:spPr>
            <a:xfrm>
              <a:off x="3100513" y="3973041"/>
              <a:ext cx="150265" cy="18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28"/>
            <p:cNvCxnSpPr/>
            <p:nvPr/>
          </p:nvCxnSpPr>
          <p:spPr>
            <a:xfrm flipH="1">
              <a:off x="3095626" y="3972953"/>
              <a:ext cx="152400" cy="18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4692228" y="4484688"/>
            <a:ext cx="32754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nl-BE" sz="1800" b="0" i="0" dirty="0" smtClean="0">
                <a:solidFill>
                  <a:srgbClr val="000000"/>
                </a:solidFill>
                <a:latin typeface="Mercury Regular" pitchFamily="18" charset="0"/>
              </a:rPr>
              <a:t>Fase 1B </a:t>
            </a:r>
          </a:p>
          <a:p>
            <a:pPr algn="ctr"/>
            <a:r>
              <a:rPr lang="nl-BE" sz="1800" b="0" i="0" dirty="0" smtClean="0">
                <a:solidFill>
                  <a:srgbClr val="000000"/>
                </a:solidFill>
                <a:latin typeface="Mercury Regular" pitchFamily="18" charset="0"/>
              </a:rPr>
              <a:t> 30/07/2017 - 28/08/2017</a:t>
            </a:r>
          </a:p>
        </p:txBody>
      </p:sp>
      <p:cxnSp>
        <p:nvCxnSpPr>
          <p:cNvPr id="31" name="Straight Arrow Connector 21"/>
          <p:cNvCxnSpPr/>
          <p:nvPr/>
        </p:nvCxnSpPr>
        <p:spPr>
          <a:xfrm flipV="1">
            <a:off x="6980238" y="3676650"/>
            <a:ext cx="1171575" cy="784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15"/>
          <p:cNvSpPr/>
          <p:nvPr/>
        </p:nvSpPr>
        <p:spPr>
          <a:xfrm>
            <a:off x="6640513" y="3441700"/>
            <a:ext cx="1582737" cy="1014413"/>
          </a:xfrm>
          <a:custGeom>
            <a:avLst/>
            <a:gdLst>
              <a:gd name="connsiteX0" fmla="*/ 2071396 w 2108718"/>
              <a:gd name="connsiteY0" fmla="*/ 783771 h 1352938"/>
              <a:gd name="connsiteX1" fmla="*/ 2108718 w 2108718"/>
              <a:gd name="connsiteY1" fmla="*/ 205273 h 1352938"/>
              <a:gd name="connsiteX2" fmla="*/ 2034073 w 2108718"/>
              <a:gd name="connsiteY2" fmla="*/ 74645 h 1352938"/>
              <a:gd name="connsiteX3" fmla="*/ 1931437 w 2108718"/>
              <a:gd name="connsiteY3" fmla="*/ 18661 h 1352938"/>
              <a:gd name="connsiteX4" fmla="*/ 1763486 w 2108718"/>
              <a:gd name="connsiteY4" fmla="*/ 0 h 1352938"/>
              <a:gd name="connsiteX5" fmla="*/ 1474237 w 2108718"/>
              <a:gd name="connsiteY5" fmla="*/ 9330 h 1352938"/>
              <a:gd name="connsiteX6" fmla="*/ 0 w 2108718"/>
              <a:gd name="connsiteY6" fmla="*/ 121298 h 1352938"/>
              <a:gd name="connsiteX7" fmla="*/ 46653 w 2108718"/>
              <a:gd name="connsiteY7" fmla="*/ 279918 h 1352938"/>
              <a:gd name="connsiteX8" fmla="*/ 1726163 w 2108718"/>
              <a:gd name="connsiteY8" fmla="*/ 177281 h 1352938"/>
              <a:gd name="connsiteX9" fmla="*/ 1810139 w 2108718"/>
              <a:gd name="connsiteY9" fmla="*/ 195942 h 1352938"/>
              <a:gd name="connsiteX10" fmla="*/ 1856792 w 2108718"/>
              <a:gd name="connsiteY10" fmla="*/ 233265 h 1352938"/>
              <a:gd name="connsiteX11" fmla="*/ 1810139 w 2108718"/>
              <a:gd name="connsiteY11" fmla="*/ 998375 h 1352938"/>
              <a:gd name="connsiteX12" fmla="*/ 1810139 w 2108718"/>
              <a:gd name="connsiteY12" fmla="*/ 1352938 h 1352938"/>
              <a:gd name="connsiteX13" fmla="*/ 2043404 w 2108718"/>
              <a:gd name="connsiteY13" fmla="*/ 1315616 h 1352938"/>
              <a:gd name="connsiteX14" fmla="*/ 2071396 w 2108718"/>
              <a:gd name="connsiteY14" fmla="*/ 783771 h 135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718" h="1352938">
                <a:moveTo>
                  <a:pt x="2071396" y="783771"/>
                </a:moveTo>
                <a:lnTo>
                  <a:pt x="2108718" y="205273"/>
                </a:lnTo>
                <a:lnTo>
                  <a:pt x="2034073" y="74645"/>
                </a:lnTo>
                <a:lnTo>
                  <a:pt x="1931437" y="18661"/>
                </a:lnTo>
                <a:lnTo>
                  <a:pt x="1763486" y="0"/>
                </a:lnTo>
                <a:lnTo>
                  <a:pt x="1474237" y="9330"/>
                </a:lnTo>
                <a:lnTo>
                  <a:pt x="0" y="121298"/>
                </a:lnTo>
                <a:lnTo>
                  <a:pt x="46653" y="279918"/>
                </a:lnTo>
                <a:lnTo>
                  <a:pt x="1726163" y="177281"/>
                </a:lnTo>
                <a:lnTo>
                  <a:pt x="1810139" y="195942"/>
                </a:lnTo>
                <a:lnTo>
                  <a:pt x="1856792" y="233265"/>
                </a:lnTo>
                <a:lnTo>
                  <a:pt x="1810139" y="998375"/>
                </a:lnTo>
                <a:lnTo>
                  <a:pt x="1810139" y="1352938"/>
                </a:lnTo>
                <a:lnTo>
                  <a:pt x="2043404" y="1315616"/>
                </a:lnTo>
                <a:lnTo>
                  <a:pt x="2071396" y="783771"/>
                </a:lnTo>
                <a:close/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6" name="Rechte verbindingslijn met pijl 25"/>
          <p:cNvCxnSpPr/>
          <p:nvPr/>
        </p:nvCxnSpPr>
        <p:spPr>
          <a:xfrm>
            <a:off x="7815382" y="2803540"/>
            <a:ext cx="221117" cy="578840"/>
          </a:xfrm>
          <a:prstGeom prst="straightConnector1">
            <a:avLst/>
          </a:prstGeom>
          <a:ln>
            <a:solidFill>
              <a:srgbClr val="00B0F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Vrije vorm 32"/>
          <p:cNvSpPr/>
          <p:nvPr/>
        </p:nvSpPr>
        <p:spPr>
          <a:xfrm>
            <a:off x="8225656" y="3557196"/>
            <a:ext cx="353961" cy="1497178"/>
          </a:xfrm>
          <a:custGeom>
            <a:avLst/>
            <a:gdLst>
              <a:gd name="connsiteX0" fmla="*/ 0 w 353961"/>
              <a:gd name="connsiteY0" fmla="*/ 1425722 h 1425722"/>
              <a:gd name="connsiteX1" fmla="*/ 9832 w 353961"/>
              <a:gd name="connsiteY1" fmla="*/ 1366728 h 1425722"/>
              <a:gd name="connsiteX2" fmla="*/ 19664 w 353961"/>
              <a:gd name="connsiteY2" fmla="*/ 1337232 h 1425722"/>
              <a:gd name="connsiteX3" fmla="*/ 29496 w 353961"/>
              <a:gd name="connsiteY3" fmla="*/ 1002935 h 1425722"/>
              <a:gd name="connsiteX4" fmla="*/ 39329 w 353961"/>
              <a:gd name="connsiteY4" fmla="*/ 884948 h 1425722"/>
              <a:gd name="connsiteX5" fmla="*/ 49161 w 353961"/>
              <a:gd name="connsiteY5" fmla="*/ 609644 h 1425722"/>
              <a:gd name="connsiteX6" fmla="*/ 58993 w 353961"/>
              <a:gd name="connsiteY6" fmla="*/ 560483 h 1425722"/>
              <a:gd name="connsiteX7" fmla="*/ 68826 w 353961"/>
              <a:gd name="connsiteY7" fmla="*/ 137696 h 1425722"/>
              <a:gd name="connsiteX8" fmla="*/ 108155 w 353961"/>
              <a:gd name="connsiteY8" fmla="*/ 78703 h 1425722"/>
              <a:gd name="connsiteX9" fmla="*/ 167148 w 353961"/>
              <a:gd name="connsiteY9" fmla="*/ 49206 h 1425722"/>
              <a:gd name="connsiteX10" fmla="*/ 196645 w 353961"/>
              <a:gd name="connsiteY10" fmla="*/ 29541 h 1425722"/>
              <a:gd name="connsiteX11" fmla="*/ 226142 w 353961"/>
              <a:gd name="connsiteY11" fmla="*/ 19709 h 1425722"/>
              <a:gd name="connsiteX12" fmla="*/ 353961 w 353961"/>
              <a:gd name="connsiteY12" fmla="*/ 44 h 142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961" h="1425722">
                <a:moveTo>
                  <a:pt x="0" y="1425722"/>
                </a:moveTo>
                <a:cubicBezTo>
                  <a:pt x="3277" y="1406057"/>
                  <a:pt x="5507" y="1386189"/>
                  <a:pt x="9832" y="1366728"/>
                </a:cubicBezTo>
                <a:cubicBezTo>
                  <a:pt x="12080" y="1356611"/>
                  <a:pt x="19105" y="1347581"/>
                  <a:pt x="19664" y="1337232"/>
                </a:cubicBezTo>
                <a:cubicBezTo>
                  <a:pt x="25681" y="1225914"/>
                  <a:pt x="24653" y="1114310"/>
                  <a:pt x="29496" y="1002935"/>
                </a:cubicBezTo>
                <a:cubicBezTo>
                  <a:pt x="31210" y="963507"/>
                  <a:pt x="36051" y="924277"/>
                  <a:pt x="39329" y="884948"/>
                </a:cubicBezTo>
                <a:cubicBezTo>
                  <a:pt x="42606" y="793180"/>
                  <a:pt x="43606" y="701302"/>
                  <a:pt x="49161" y="609644"/>
                </a:cubicBezTo>
                <a:cubicBezTo>
                  <a:pt x="50172" y="592963"/>
                  <a:pt x="58297" y="577180"/>
                  <a:pt x="58993" y="560483"/>
                </a:cubicBezTo>
                <a:cubicBezTo>
                  <a:pt x="64862" y="419638"/>
                  <a:pt x="54516" y="277935"/>
                  <a:pt x="68826" y="137696"/>
                </a:cubicBezTo>
                <a:cubicBezTo>
                  <a:pt x="71225" y="114184"/>
                  <a:pt x="88491" y="91813"/>
                  <a:pt x="108155" y="78703"/>
                </a:cubicBezTo>
                <a:cubicBezTo>
                  <a:pt x="146274" y="53289"/>
                  <a:pt x="126441" y="62775"/>
                  <a:pt x="167148" y="49206"/>
                </a:cubicBezTo>
                <a:cubicBezTo>
                  <a:pt x="176980" y="42651"/>
                  <a:pt x="186076" y="34826"/>
                  <a:pt x="196645" y="29541"/>
                </a:cubicBezTo>
                <a:cubicBezTo>
                  <a:pt x="205915" y="24906"/>
                  <a:pt x="216043" y="22040"/>
                  <a:pt x="226142" y="19709"/>
                </a:cubicBezTo>
                <a:cubicBezTo>
                  <a:pt x="319712" y="-1884"/>
                  <a:pt x="295275" y="44"/>
                  <a:pt x="353961" y="44"/>
                </a:cubicBezTo>
              </a:path>
            </a:pathLst>
          </a:custGeom>
          <a:ln w="28575">
            <a:solidFill>
              <a:srgbClr val="FF0000"/>
            </a:solidFill>
            <a:prstDash val="sysDash"/>
            <a:headEnd type="none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85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400" b="0" i="0" dirty="0" smtClean="0">
                <a:solidFill>
                  <a:srgbClr val="233D90"/>
                </a:solidFill>
              </a:rPr>
              <a:t>Zoom - Kruispunt Jetselaan / Laken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484784"/>
            <a:ext cx="4399927" cy="452596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43691" y="3287662"/>
            <a:ext cx="719414" cy="839048"/>
            <a:chOff x="2292347" y="1019112"/>
            <a:chExt cx="736603" cy="1048456"/>
          </a:xfrm>
        </p:grpSpPr>
        <p:sp>
          <p:nvSpPr>
            <p:cNvPr id="6" name="Rounded Rectangle 5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9812" y="1019112"/>
              <a:ext cx="678655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JULI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74108" y="1452014"/>
              <a:ext cx="6096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36090" y="2564091"/>
            <a:ext cx="1684381" cy="175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0" i="0" dirty="0" smtClean="0">
                <a:solidFill>
                  <a:srgbClr val="000000"/>
                </a:solidFill>
              </a:rPr>
              <a:t>Verkeer behouden in beide richtingen op de Lakenselaan</a:t>
            </a:r>
          </a:p>
          <a:p>
            <a:endParaRPr lang="fr-BE" sz="1200" dirty="0" smtClean="0"/>
          </a:p>
          <a:p>
            <a:endParaRPr lang="fr-BE" sz="1200" dirty="0"/>
          </a:p>
          <a:p>
            <a:r>
              <a:rPr lang="nl-BE" sz="1200" b="0" i="0" dirty="0" smtClean="0">
                <a:solidFill>
                  <a:srgbClr val="000000"/>
                </a:solidFill>
              </a:rPr>
              <a:t>Voetpaden en handelszaken steeds toegankelijk binnen de werfzone</a:t>
            </a:r>
          </a:p>
        </p:txBody>
      </p:sp>
    </p:spTree>
    <p:extLst>
      <p:ext uri="{BB962C8B-B14F-4D97-AF65-F5344CB8AC3E}">
        <p14:creationId xmlns:p14="http://schemas.microsoft.com/office/powerpoint/2010/main" val="42085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400" b="0" i="0" dirty="0" smtClean="0">
                <a:solidFill>
                  <a:srgbClr val="233D90"/>
                </a:solidFill>
              </a:rPr>
              <a:t>Zoom - Kruispunt Jetselaan / Laken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174" y="1238294"/>
            <a:ext cx="4423652" cy="45259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2640" y="3078168"/>
            <a:ext cx="777691" cy="846213"/>
            <a:chOff x="2292347" y="1010159"/>
            <a:chExt cx="736603" cy="1057409"/>
          </a:xfrm>
        </p:grpSpPr>
        <p:sp>
          <p:nvSpPr>
            <p:cNvPr id="5" name="Rounded Rectangle 4"/>
            <p:cNvSpPr/>
            <p:nvPr/>
          </p:nvSpPr>
          <p:spPr>
            <a:xfrm>
              <a:off x="2292347" y="1095375"/>
              <a:ext cx="736603" cy="67627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309813" y="1126332"/>
              <a:ext cx="690562" cy="136986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92348" y="1010159"/>
              <a:ext cx="73660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i="0" dirty="0" smtClean="0">
                  <a:solidFill>
                    <a:srgbClr val="FFFFFF"/>
                  </a:solidFill>
                  <a:latin typeface="Arial" pitchFamily="18" charset="0"/>
                </a:rPr>
                <a:t>AUG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74108" y="1452014"/>
              <a:ext cx="609600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/>
                <a:t>2017</a:t>
              </a:r>
              <a:endParaRPr lang="en-US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136090" y="2564091"/>
            <a:ext cx="1684381" cy="175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0" i="0" dirty="0" smtClean="0">
                <a:solidFill>
                  <a:srgbClr val="000000"/>
                </a:solidFill>
              </a:rPr>
              <a:t>Verkeer behouden in beide richtingen op de Lakenselaan</a:t>
            </a:r>
          </a:p>
          <a:p>
            <a:endParaRPr lang="fr-BE" sz="1200" dirty="0" smtClean="0"/>
          </a:p>
          <a:p>
            <a:endParaRPr lang="fr-BE" sz="1200" dirty="0"/>
          </a:p>
          <a:p>
            <a:r>
              <a:rPr lang="nl-BE" sz="1200" b="0" i="0" dirty="0" smtClean="0">
                <a:solidFill>
                  <a:srgbClr val="000000"/>
                </a:solidFill>
              </a:rPr>
              <a:t>Voetpaden en handelszaken steeds toegankelijk binnen de werfzone</a:t>
            </a:r>
          </a:p>
        </p:txBody>
      </p:sp>
    </p:spTree>
    <p:extLst>
      <p:ext uri="{BB962C8B-B14F-4D97-AF65-F5344CB8AC3E}">
        <p14:creationId xmlns:p14="http://schemas.microsoft.com/office/powerpoint/2010/main" val="10038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west">
  <a:themeElements>
    <a:clrScheme name="Aangepast 1">
      <a:dk1>
        <a:sysClr val="windowText" lastClr="000000"/>
      </a:dk1>
      <a:lt1>
        <a:sysClr val="window" lastClr="FFFFFF"/>
      </a:lt1>
      <a:dk2>
        <a:srgbClr val="0700B0"/>
      </a:dk2>
      <a:lt2>
        <a:srgbClr val="828287"/>
      </a:lt2>
      <a:accent1>
        <a:srgbClr val="FFF30B"/>
      </a:accent1>
      <a:accent2>
        <a:srgbClr val="AAAAA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5_Gewest_PowerPoint-sjabloon.potx" id="{5B10CA3F-96BD-44E2-BCF8-DF0420211913}" vid="{7520F14C-F598-45CC-8C08-5E9D7D15A192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angepast 1">
    <a:dk1>
      <a:sysClr val="windowText" lastClr="000000"/>
    </a:dk1>
    <a:lt1>
      <a:sysClr val="window" lastClr="FFFFFF"/>
    </a:lt1>
    <a:dk2>
      <a:srgbClr val="0700B0"/>
    </a:dk2>
    <a:lt2>
      <a:srgbClr val="828287"/>
    </a:lt2>
    <a:accent1>
      <a:srgbClr val="FFF30B"/>
    </a:accent1>
    <a:accent2>
      <a:srgbClr val="AAAAAC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1B81586927C34E80A5CDEC0A882CCA" ma:contentTypeVersion="0" ma:contentTypeDescription="Crée un document." ma:contentTypeScope="" ma:versionID="8a35d51c025e7e1b8a26c6812eb657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6AF634-696E-443A-AFA4-B1BF7A49A850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B09A385-4BED-4DF3-903E-ADBED34BF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02463AF-A74C-415D-BCDC-0E6880DD1E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</TotalTime>
  <Words>1177</Words>
  <Application>Microsoft Office PowerPoint</Application>
  <PresentationFormat>On-screen Show (4:3)</PresentationFormat>
  <Paragraphs>257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MS PGothic</vt:lpstr>
      <vt:lpstr>Arial</vt:lpstr>
      <vt:lpstr>Arial Narrow</vt:lpstr>
      <vt:lpstr>Calibri</vt:lpstr>
      <vt:lpstr>Lucida Grande</vt:lpstr>
      <vt:lpstr>Mercury Bold</vt:lpstr>
      <vt:lpstr>Mercury Regular</vt:lpstr>
      <vt:lpstr>Gewest</vt:lpstr>
      <vt:lpstr> Openbare informatievergadering  Handelaren – Pool Spiegel  Zomer/Herfst 2017: Werken T9/T19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Zoom - Kruispunt Jetselaan / Laken  </vt:lpstr>
      <vt:lpstr>Zoom - Kruispunt Jetselaan / Laken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Gevolgen - Openbaar vervoer </vt:lpstr>
      <vt:lpstr>Gevolgen - Openbaar vervoer </vt:lpstr>
      <vt:lpstr>PowerPoint Presentation</vt:lpstr>
      <vt:lpstr>PowerPoint Presentation</vt:lpstr>
      <vt:lpstr>PowerPoint Presentation</vt:lpstr>
    </vt:vector>
  </TitlesOfParts>
  <Company>IRISGOV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Informatievergadering</dc:title>
  <dc:creator>VANDOORNE Lore</dc:creator>
  <cp:lastModifiedBy>Beullens Agnes</cp:lastModifiedBy>
  <cp:revision>214</cp:revision>
  <cp:lastPrinted>2015-04-28T14:25:04Z</cp:lastPrinted>
  <dcterms:created xsi:type="dcterms:W3CDTF">2015-04-23T08:11:46Z</dcterms:created>
  <dcterms:modified xsi:type="dcterms:W3CDTF">2017-07-11T15:09:10Z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0x010100561B81586927C34E80A5CDEC0A882CCA</vt:lpwstr>
  </property>
</Properties>
</file>